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24" Type="http://schemas.openxmlformats.org/officeDocument/2006/relationships/slide" Target="slides/slide20.xml"/><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p:nvPr>
            <p:ph idx="2" type="sldImg"/>
          </p:nvPr>
        </p:nvSpPr>
        <p:spPr>
          <a:xfrm>
            <a:off x="1149350" y="692150"/>
            <a:ext cx="4559300" cy="34162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4" name="Shape 4"/>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 name="Shape 51"/>
        <p:cNvGrpSpPr/>
        <p:nvPr/>
      </p:nvGrpSpPr>
      <p:grpSpPr>
        <a:xfrm>
          <a:off x="0" y="0"/>
          <a:ext cx="0" cy="0"/>
          <a:chOff x="0" y="0"/>
          <a:chExt cx="0" cy="0"/>
        </a:xfrm>
      </p:grpSpPr>
      <p:sp>
        <p:nvSpPr>
          <p:cNvPr id="52" name="Shape 52"/>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53" name="Shape 53"/>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yellow 28 points Arial Bold</a:t>
            </a:r>
          </a:p>
          <a:p>
            <a:pPr indent="0" lvl="0" marL="0" marR="0" rtl="0" algn="l">
              <a:spcBef>
                <a:spcPts val="0"/>
              </a:spcBef>
              <a:buSzPct val="25000"/>
              <a:buFont typeface="Arial"/>
              <a:buNone/>
            </a:pPr>
            <a:r>
              <a:rPr b="0" i="0" lang="en-US" sz="1800" u="none" cap="none" strike="noStrike"/>
              <a:t>Body text – white24 points Arial and Arial Bold</a:t>
            </a:r>
          </a:p>
          <a:p>
            <a:pPr indent="0" lvl="0" marL="0" marR="0" rtl="0" algn="l">
              <a:spcBef>
                <a:spcPts val="0"/>
              </a:spcBef>
              <a:buSzPct val="25000"/>
              <a:buFont typeface="Arial"/>
              <a:buNone/>
            </a:pPr>
            <a:r>
              <a:rPr b="0" i="0" lang="en-US" sz="1800" u="none" cap="none" strike="noStrike"/>
              <a:t>Bullets – yellow</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a:t>
            </a:r>
          </a:p>
          <a:p>
            <a:pPr indent="0" lvl="0" marL="0" marR="0" rtl="0" algn="l">
              <a:spcBef>
                <a:spcPts val="0"/>
              </a:spcBef>
              <a:buSzPct val="25000"/>
              <a:buFont typeface="Arial"/>
              <a:buNone/>
            </a:pPr>
            <a:r>
              <a:rPr b="0" i="0" lang="en-US" sz="1800" u="none" cap="none" strike="noStrike"/>
              <a:t>Background name: HST-Presentation_blue.jpg, </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158" name="Shape 158"/>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yellow 28 points Arial Bold</a:t>
            </a:r>
          </a:p>
          <a:p>
            <a:pPr indent="0" lvl="0" marL="0" marR="0" rtl="0" algn="l">
              <a:spcBef>
                <a:spcPts val="0"/>
              </a:spcBef>
              <a:buSzPct val="25000"/>
              <a:buFont typeface="Arial"/>
              <a:buNone/>
            </a:pPr>
            <a:r>
              <a:rPr b="0" i="0" lang="en-US" sz="1800" u="none" cap="none" strike="noStrike"/>
              <a:t>Body text – white24 points Arial and Arial Bold</a:t>
            </a:r>
          </a:p>
          <a:p>
            <a:pPr indent="0" lvl="0" marL="0" marR="0" rtl="0" algn="l">
              <a:spcBef>
                <a:spcPts val="0"/>
              </a:spcBef>
              <a:buSzPct val="25000"/>
              <a:buFont typeface="Arial"/>
              <a:buNone/>
            </a:pPr>
            <a:r>
              <a:rPr b="0" i="0" lang="en-US" sz="1800" u="none" cap="none" strike="noStrike"/>
              <a:t>Bullets – yellow</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a:t>
            </a:r>
          </a:p>
          <a:p>
            <a:pPr indent="0" lvl="0" marL="0" marR="0" rtl="0" algn="l">
              <a:spcBef>
                <a:spcPts val="0"/>
              </a:spcBef>
              <a:buSzPct val="25000"/>
              <a:buFont typeface="Arial"/>
              <a:buNone/>
            </a:pPr>
            <a:r>
              <a:rPr b="0" i="0" lang="en-US" sz="1800" u="none" cap="none" strike="noStrike"/>
              <a:t>Background name: HST-Presentation_blue.jpg, </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169" name="Shape 169"/>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yellow 28 points Arial Bold</a:t>
            </a:r>
          </a:p>
          <a:p>
            <a:pPr indent="0" lvl="0" marL="0" marR="0" rtl="0" algn="l">
              <a:spcBef>
                <a:spcPts val="0"/>
              </a:spcBef>
              <a:buSzPct val="25000"/>
              <a:buFont typeface="Arial"/>
              <a:buNone/>
            </a:pPr>
            <a:r>
              <a:rPr b="0" i="0" lang="en-US" sz="1800" u="none" cap="none" strike="noStrike"/>
              <a:t>Body text – white24 points Arial and Arial Bold</a:t>
            </a:r>
          </a:p>
          <a:p>
            <a:pPr indent="0" lvl="0" marL="0" marR="0" rtl="0" algn="l">
              <a:spcBef>
                <a:spcPts val="0"/>
              </a:spcBef>
              <a:buSzPct val="25000"/>
              <a:buFont typeface="Arial"/>
              <a:buNone/>
            </a:pPr>
            <a:r>
              <a:rPr b="0" i="0" lang="en-US" sz="1800" u="none" cap="none" strike="noStrike"/>
              <a:t>Bullets – yellow</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a:t>
            </a:r>
          </a:p>
          <a:p>
            <a:pPr indent="0" lvl="0" marL="0" marR="0" rtl="0" algn="l">
              <a:spcBef>
                <a:spcPts val="0"/>
              </a:spcBef>
              <a:buSzPct val="25000"/>
              <a:buFont typeface="Arial"/>
              <a:buNone/>
            </a:pPr>
            <a:r>
              <a:rPr b="0" i="0" lang="en-US" sz="1800" u="none" cap="none" strike="noStrike"/>
              <a:t>Background name: HST-Presentation_blue.jpg, </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180" name="Shape 180"/>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yellow 28 points Arial Bold</a:t>
            </a:r>
          </a:p>
          <a:p>
            <a:pPr indent="0" lvl="0" marL="0" marR="0" rtl="0" algn="l">
              <a:spcBef>
                <a:spcPts val="0"/>
              </a:spcBef>
              <a:buSzPct val="25000"/>
              <a:buFont typeface="Arial"/>
              <a:buNone/>
            </a:pPr>
            <a:r>
              <a:rPr b="0" i="0" lang="en-US" sz="1800" u="none" cap="none" strike="noStrike"/>
              <a:t>Body text – white24 points Arial and Arial Bold</a:t>
            </a:r>
          </a:p>
          <a:p>
            <a:pPr indent="0" lvl="0" marL="0" marR="0" rtl="0" algn="l">
              <a:spcBef>
                <a:spcPts val="0"/>
              </a:spcBef>
              <a:buSzPct val="25000"/>
              <a:buFont typeface="Arial"/>
              <a:buNone/>
            </a:pPr>
            <a:r>
              <a:rPr b="0" i="0" lang="en-US" sz="1800" u="none" cap="none" strike="noStrike"/>
              <a:t>Bullets – yellow</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a:t>
            </a:r>
          </a:p>
          <a:p>
            <a:pPr indent="0" lvl="0" marL="0" marR="0" rtl="0" algn="l">
              <a:spcBef>
                <a:spcPts val="0"/>
              </a:spcBef>
              <a:buSzPct val="25000"/>
              <a:buFont typeface="Arial"/>
              <a:buNone/>
            </a:pPr>
            <a:r>
              <a:rPr b="0" i="0" lang="en-US" sz="1800" u="none" cap="none" strike="noStrike"/>
              <a:t>Background name: HST-Presentation_blue.jpg, </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9" name="Shape 189"/>
        <p:cNvGrpSpPr/>
        <p:nvPr/>
      </p:nvGrpSpPr>
      <p:grpSpPr>
        <a:xfrm>
          <a:off x="0" y="0"/>
          <a:ext cx="0" cy="0"/>
          <a:chOff x="0" y="0"/>
          <a:chExt cx="0" cy="0"/>
        </a:xfrm>
      </p:grpSpPr>
      <p:sp>
        <p:nvSpPr>
          <p:cNvPr id="190" name="Shape 190"/>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191" name="Shape 191"/>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yellow 28 points Arial Bold</a:t>
            </a:r>
          </a:p>
          <a:p>
            <a:pPr indent="0" lvl="0" marL="0" marR="0" rtl="0" algn="l">
              <a:spcBef>
                <a:spcPts val="0"/>
              </a:spcBef>
              <a:buSzPct val="25000"/>
              <a:buFont typeface="Arial"/>
              <a:buNone/>
            </a:pPr>
            <a:r>
              <a:rPr b="0" i="0" lang="en-US" sz="1800" u="none" cap="none" strike="noStrike"/>
              <a:t>Body text – white24 points Arial and Arial Bold</a:t>
            </a:r>
          </a:p>
          <a:p>
            <a:pPr indent="0" lvl="0" marL="0" marR="0" rtl="0" algn="l">
              <a:spcBef>
                <a:spcPts val="0"/>
              </a:spcBef>
              <a:buSzPct val="25000"/>
              <a:buFont typeface="Arial"/>
              <a:buNone/>
            </a:pPr>
            <a:r>
              <a:rPr b="0" i="0" lang="en-US" sz="1800" u="none" cap="none" strike="noStrike"/>
              <a:t>Bullets – yellow</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a:t>
            </a:r>
          </a:p>
          <a:p>
            <a:pPr indent="0" lvl="0" marL="0" marR="0" rtl="0" algn="l">
              <a:spcBef>
                <a:spcPts val="0"/>
              </a:spcBef>
              <a:buSzPct val="25000"/>
              <a:buFont typeface="Arial"/>
              <a:buNone/>
            </a:pPr>
            <a:r>
              <a:rPr b="0" i="0" lang="en-US" sz="1800" u="none" cap="none" strike="noStrike"/>
              <a:t>Background name: HST-Presentation_blue.jpg, </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02" name="Shape 202"/>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navy 28 points Arial Bold</a:t>
            </a:r>
          </a:p>
          <a:p>
            <a:pPr indent="0" lvl="0" marL="0" marR="0" rtl="0" algn="l">
              <a:spcBef>
                <a:spcPts val="0"/>
              </a:spcBef>
              <a:buSzPct val="25000"/>
              <a:buFont typeface="Arial"/>
              <a:buNone/>
            </a:pPr>
            <a:r>
              <a:rPr b="0" i="0" lang="en-US" sz="1800" u="none" cap="none" strike="noStrike"/>
              <a:t>Body text – black 24 points Arial and Arial Bold</a:t>
            </a:r>
          </a:p>
          <a:p>
            <a:pPr indent="0" lvl="0" marL="0" marR="0" rtl="0" algn="l">
              <a:spcBef>
                <a:spcPts val="0"/>
              </a:spcBef>
              <a:buSzPct val="25000"/>
              <a:buFont typeface="Arial"/>
              <a:buNone/>
            </a:pPr>
            <a:r>
              <a:rPr b="0" i="0" lang="en-US" sz="1800" u="none" cap="none" strike="noStrike"/>
              <a:t>Bullets – navy</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 </a:t>
            </a:r>
          </a:p>
          <a:p>
            <a:pPr indent="0" lvl="0" marL="0" marR="0" rtl="0" algn="l">
              <a:spcBef>
                <a:spcPts val="0"/>
              </a:spcBef>
              <a:buSzPct val="25000"/>
              <a:buFont typeface="Arial"/>
              <a:buNone/>
            </a:pPr>
            <a:r>
              <a:rPr b="0" i="0" lang="en-US" sz="1800" u="none" cap="none" strike="noStrike"/>
              <a:t>Background name: HST-Presentation_white.jpg</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a:p>
            <a:pPr lvl="0">
              <a:spcBef>
                <a:spcPts val="0"/>
              </a:spcBef>
              <a:buNone/>
            </a:pPr>
            <a:r>
              <a:t/>
            </a:r>
            <a:endParaRPr b="0" i="0" sz="1800" u="none" cap="none" strike="noStrik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12" name="Shape 212"/>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yellow 28 points Arial Bold</a:t>
            </a:r>
          </a:p>
          <a:p>
            <a:pPr indent="0" lvl="0" marL="0" marR="0" rtl="0" algn="l">
              <a:spcBef>
                <a:spcPts val="0"/>
              </a:spcBef>
              <a:buSzPct val="25000"/>
              <a:buFont typeface="Arial"/>
              <a:buNone/>
            </a:pPr>
            <a:r>
              <a:rPr b="0" i="0" lang="en-US" sz="1800" u="none" cap="none" strike="noStrike"/>
              <a:t>Body text – white24 points Arial and Arial Bold</a:t>
            </a:r>
          </a:p>
          <a:p>
            <a:pPr indent="0" lvl="0" marL="0" marR="0" rtl="0" algn="l">
              <a:spcBef>
                <a:spcPts val="0"/>
              </a:spcBef>
              <a:buSzPct val="25000"/>
              <a:buFont typeface="Arial"/>
              <a:buNone/>
            </a:pPr>
            <a:r>
              <a:rPr b="0" i="0" lang="en-US" sz="1800" u="none" cap="none" strike="noStrike"/>
              <a:t>Bullets – yellow</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a:t>
            </a:r>
          </a:p>
          <a:p>
            <a:pPr indent="0" lvl="0" marL="0" marR="0" rtl="0" algn="l">
              <a:spcBef>
                <a:spcPts val="0"/>
              </a:spcBef>
              <a:buSzPct val="25000"/>
              <a:buFont typeface="Arial"/>
              <a:buNone/>
            </a:pPr>
            <a:r>
              <a:rPr b="0" i="0" lang="en-US" sz="1800" u="none" cap="none" strike="noStrike"/>
              <a:t>Background name: HST-Presentation_blue.jpg, </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3" name="Shape 223"/>
        <p:cNvGrpSpPr/>
        <p:nvPr/>
      </p:nvGrpSpPr>
      <p:grpSpPr>
        <a:xfrm>
          <a:off x="0" y="0"/>
          <a:ext cx="0" cy="0"/>
          <a:chOff x="0" y="0"/>
          <a:chExt cx="0" cy="0"/>
        </a:xfrm>
      </p:grpSpPr>
      <p:sp>
        <p:nvSpPr>
          <p:cNvPr id="224" name="Shape 224"/>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25" name="Shape 225"/>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yellow 28 points Arial Bold</a:t>
            </a:r>
          </a:p>
          <a:p>
            <a:pPr indent="0" lvl="0" marL="0" marR="0" rtl="0" algn="l">
              <a:spcBef>
                <a:spcPts val="0"/>
              </a:spcBef>
              <a:buSzPct val="25000"/>
              <a:buFont typeface="Arial"/>
              <a:buNone/>
            </a:pPr>
            <a:r>
              <a:rPr b="0" i="0" lang="en-US" sz="1800" u="none" cap="none" strike="noStrike"/>
              <a:t>Body text – white24 points Arial and Arial Bold</a:t>
            </a:r>
          </a:p>
          <a:p>
            <a:pPr indent="0" lvl="0" marL="0" marR="0" rtl="0" algn="l">
              <a:spcBef>
                <a:spcPts val="0"/>
              </a:spcBef>
              <a:buSzPct val="25000"/>
              <a:buFont typeface="Arial"/>
              <a:buNone/>
            </a:pPr>
            <a:r>
              <a:rPr b="0" i="0" lang="en-US" sz="1800" u="none" cap="none" strike="noStrike"/>
              <a:t>Bullets – yellow</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a:t>
            </a:r>
          </a:p>
          <a:p>
            <a:pPr indent="0" lvl="0" marL="0" marR="0" rtl="0" algn="l">
              <a:spcBef>
                <a:spcPts val="0"/>
              </a:spcBef>
              <a:buSzPct val="25000"/>
              <a:buFont typeface="Arial"/>
              <a:buNone/>
            </a:pPr>
            <a:r>
              <a:rPr b="0" i="0" lang="en-US" sz="1800" u="none" cap="none" strike="noStrike"/>
              <a:t>Background name: HST-Presentation_blue.jpg, </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36" name="Shape 236"/>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yellow 28 points Arial Bold</a:t>
            </a:r>
          </a:p>
          <a:p>
            <a:pPr indent="0" lvl="0" marL="0" marR="0" rtl="0" algn="l">
              <a:spcBef>
                <a:spcPts val="0"/>
              </a:spcBef>
              <a:buSzPct val="25000"/>
              <a:buFont typeface="Arial"/>
              <a:buNone/>
            </a:pPr>
            <a:r>
              <a:rPr b="0" i="0" lang="en-US" sz="1800" u="none" cap="none" strike="noStrike"/>
              <a:t>Body text – white24 points Arial and Arial Bold</a:t>
            </a:r>
          </a:p>
          <a:p>
            <a:pPr indent="0" lvl="0" marL="0" marR="0" rtl="0" algn="l">
              <a:spcBef>
                <a:spcPts val="0"/>
              </a:spcBef>
              <a:buSzPct val="25000"/>
              <a:buFont typeface="Arial"/>
              <a:buNone/>
            </a:pPr>
            <a:r>
              <a:rPr b="0" i="0" lang="en-US" sz="1800" u="none" cap="none" strike="noStrike"/>
              <a:t>Bullets – yellow</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a:t>
            </a:r>
          </a:p>
          <a:p>
            <a:pPr indent="0" lvl="0" marL="0" marR="0" rtl="0" algn="l">
              <a:spcBef>
                <a:spcPts val="0"/>
              </a:spcBef>
              <a:buSzPct val="25000"/>
              <a:buFont typeface="Arial"/>
              <a:buNone/>
            </a:pPr>
            <a:r>
              <a:rPr b="0" i="0" lang="en-US" sz="1800" u="none" cap="none" strike="noStrike"/>
              <a:t>Background name: HST-Presentation_blue.jpg, </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5" name="Shape 245"/>
        <p:cNvGrpSpPr/>
        <p:nvPr/>
      </p:nvGrpSpPr>
      <p:grpSpPr>
        <a:xfrm>
          <a:off x="0" y="0"/>
          <a:ext cx="0" cy="0"/>
          <a:chOff x="0" y="0"/>
          <a:chExt cx="0" cy="0"/>
        </a:xfrm>
      </p:grpSpPr>
      <p:sp>
        <p:nvSpPr>
          <p:cNvPr id="246" name="Shape 246"/>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47" name="Shape 247"/>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yellow 28 points Arial Bold</a:t>
            </a:r>
          </a:p>
          <a:p>
            <a:pPr indent="0" lvl="0" marL="0" marR="0" rtl="0" algn="l">
              <a:spcBef>
                <a:spcPts val="0"/>
              </a:spcBef>
              <a:buSzPct val="25000"/>
              <a:buFont typeface="Arial"/>
              <a:buNone/>
            </a:pPr>
            <a:r>
              <a:rPr b="0" i="0" lang="en-US" sz="1800" u="none" cap="none" strike="noStrike"/>
              <a:t>Body text – white24 points Arial and Arial Bold</a:t>
            </a:r>
          </a:p>
          <a:p>
            <a:pPr indent="0" lvl="0" marL="0" marR="0" rtl="0" algn="l">
              <a:spcBef>
                <a:spcPts val="0"/>
              </a:spcBef>
              <a:buSzPct val="25000"/>
              <a:buFont typeface="Arial"/>
              <a:buNone/>
            </a:pPr>
            <a:r>
              <a:rPr b="0" i="0" lang="en-US" sz="1800" u="none" cap="none" strike="noStrike"/>
              <a:t>Bullets – yellow</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a:t>
            </a:r>
          </a:p>
          <a:p>
            <a:pPr indent="0" lvl="0" marL="0" marR="0" rtl="0" algn="l">
              <a:spcBef>
                <a:spcPts val="0"/>
              </a:spcBef>
              <a:buSzPct val="25000"/>
              <a:buFont typeface="Arial"/>
              <a:buNone/>
            </a:pPr>
            <a:r>
              <a:rPr b="0" i="0" lang="en-US" sz="1800" u="none" cap="none" strike="noStrike"/>
              <a:t>Background name: HST-Presentation_blue.jpg, </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57" name="Shape 257"/>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navy 28 points Arial Bold</a:t>
            </a:r>
          </a:p>
          <a:p>
            <a:pPr indent="0" lvl="0" marL="0" marR="0" rtl="0" algn="l">
              <a:spcBef>
                <a:spcPts val="0"/>
              </a:spcBef>
              <a:buSzPct val="25000"/>
              <a:buFont typeface="Arial"/>
              <a:buNone/>
            </a:pPr>
            <a:r>
              <a:rPr b="0" i="0" lang="en-US" sz="1800" u="none" cap="none" strike="noStrike"/>
              <a:t>Body text – black 24 points Arial and Arial Bold</a:t>
            </a:r>
          </a:p>
          <a:p>
            <a:pPr indent="0" lvl="0" marL="0" marR="0" rtl="0" algn="l">
              <a:spcBef>
                <a:spcPts val="0"/>
              </a:spcBef>
              <a:buSzPct val="25000"/>
              <a:buFont typeface="Arial"/>
              <a:buNone/>
            </a:pPr>
            <a:r>
              <a:rPr b="0" i="0" lang="en-US" sz="1800" u="none" cap="none" strike="noStrike"/>
              <a:t>Bullets – navy</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 </a:t>
            </a:r>
          </a:p>
          <a:p>
            <a:pPr indent="0" lvl="0" marL="0" marR="0" rtl="0" algn="l">
              <a:spcBef>
                <a:spcPts val="0"/>
              </a:spcBef>
              <a:buSzPct val="25000"/>
              <a:buFont typeface="Arial"/>
              <a:buNone/>
            </a:pPr>
            <a:r>
              <a:rPr b="0" i="0" lang="en-US" sz="1800" u="none" cap="none" strike="noStrike"/>
              <a:t>Background name: HST-Presentation_white.jpg</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a:p>
            <a:pPr lvl="0">
              <a:spcBef>
                <a:spcPts val="0"/>
              </a:spcBef>
              <a:buNone/>
            </a:pPr>
            <a:r>
              <a:t/>
            </a:r>
            <a:endParaRPr b="0" i="0" sz="1800" u="none" cap="none" strike="noStrik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65" name="Shape 65"/>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yellow 28 points Arial Bold</a:t>
            </a:r>
          </a:p>
          <a:p>
            <a:pPr indent="0" lvl="0" marL="0" marR="0" rtl="0" algn="l">
              <a:spcBef>
                <a:spcPts val="0"/>
              </a:spcBef>
              <a:buSzPct val="25000"/>
              <a:buFont typeface="Arial"/>
              <a:buNone/>
            </a:pPr>
            <a:r>
              <a:rPr b="0" i="0" lang="en-US" sz="1800" u="none" cap="none" strike="noStrike"/>
              <a:t>Body text – white24 points Arial and Arial Bold</a:t>
            </a:r>
          </a:p>
          <a:p>
            <a:pPr indent="0" lvl="0" marL="0" marR="0" rtl="0" algn="l">
              <a:spcBef>
                <a:spcPts val="0"/>
              </a:spcBef>
              <a:buSzPct val="25000"/>
              <a:buFont typeface="Arial"/>
              <a:buNone/>
            </a:pPr>
            <a:r>
              <a:rPr b="0" i="0" lang="en-US" sz="1800" u="none" cap="none" strike="noStrike"/>
              <a:t>Bullets – yellow</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a:t>
            </a:r>
          </a:p>
          <a:p>
            <a:pPr indent="0" lvl="0" marL="0" marR="0" rtl="0" algn="l">
              <a:spcBef>
                <a:spcPts val="0"/>
              </a:spcBef>
              <a:buSzPct val="25000"/>
              <a:buFont typeface="Arial"/>
              <a:buNone/>
            </a:pPr>
            <a:r>
              <a:rPr b="0" i="0" lang="en-US" sz="1800" u="none" cap="none" strike="noStrike"/>
              <a:t>Background name: HST-Presentation_blue.jpg, </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66" name="Shape 266"/>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navy 28 points Arial Bold</a:t>
            </a:r>
          </a:p>
          <a:p>
            <a:pPr indent="0" lvl="0" marL="0" marR="0" rtl="0" algn="l">
              <a:spcBef>
                <a:spcPts val="0"/>
              </a:spcBef>
              <a:buSzPct val="25000"/>
              <a:buFont typeface="Arial"/>
              <a:buNone/>
            </a:pPr>
            <a:r>
              <a:rPr b="0" i="0" lang="en-US" sz="1800" u="none" cap="none" strike="noStrike"/>
              <a:t>Body text – black 24 points Arial and Arial Bold</a:t>
            </a:r>
          </a:p>
          <a:p>
            <a:pPr indent="0" lvl="0" marL="0" marR="0" rtl="0" algn="l">
              <a:spcBef>
                <a:spcPts val="0"/>
              </a:spcBef>
              <a:buSzPct val="25000"/>
              <a:buFont typeface="Arial"/>
              <a:buNone/>
            </a:pPr>
            <a:r>
              <a:rPr b="0" i="0" lang="en-US" sz="1800" u="none" cap="none" strike="noStrike"/>
              <a:t>Bullets – navy</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 </a:t>
            </a:r>
          </a:p>
          <a:p>
            <a:pPr indent="0" lvl="0" marL="0" marR="0" rtl="0" algn="l">
              <a:spcBef>
                <a:spcPts val="0"/>
              </a:spcBef>
              <a:buSzPct val="25000"/>
              <a:buFont typeface="Arial"/>
              <a:buNone/>
            </a:pPr>
            <a:r>
              <a:rPr b="0" i="0" lang="en-US" sz="1800" u="none" cap="none" strike="noStrike"/>
              <a:t>Background name: HST-Presentation_white.jpg</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a:p>
            <a:pPr lvl="0">
              <a:spcBef>
                <a:spcPts val="0"/>
              </a:spcBef>
              <a:buNone/>
            </a:pPr>
            <a:r>
              <a:t/>
            </a:r>
            <a:endParaRPr b="0" i="0" sz="1800" u="none" cap="none" strike="noStrik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78" name="Shape 78"/>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navy 28 points Arial Bold</a:t>
            </a:r>
          </a:p>
          <a:p>
            <a:pPr indent="0" lvl="0" marL="0" marR="0" rtl="0" algn="l">
              <a:spcBef>
                <a:spcPts val="0"/>
              </a:spcBef>
              <a:buSzPct val="25000"/>
              <a:buFont typeface="Arial"/>
              <a:buNone/>
            </a:pPr>
            <a:r>
              <a:rPr b="0" i="0" lang="en-US" sz="1800" u="none" cap="none" strike="noStrike"/>
              <a:t>Body text – black 24 points Arial and Arial Bold</a:t>
            </a:r>
          </a:p>
          <a:p>
            <a:pPr indent="0" lvl="0" marL="0" marR="0" rtl="0" algn="l">
              <a:spcBef>
                <a:spcPts val="0"/>
              </a:spcBef>
              <a:buSzPct val="25000"/>
              <a:buFont typeface="Arial"/>
              <a:buNone/>
            </a:pPr>
            <a:r>
              <a:rPr b="0" i="0" lang="en-US" sz="1800" u="none" cap="none" strike="noStrike"/>
              <a:t>Bullets – navy</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 </a:t>
            </a:r>
          </a:p>
          <a:p>
            <a:pPr indent="0" lvl="0" marL="0" marR="0" rtl="0" algn="l">
              <a:spcBef>
                <a:spcPts val="0"/>
              </a:spcBef>
              <a:buSzPct val="25000"/>
              <a:buFont typeface="Arial"/>
              <a:buNone/>
            </a:pPr>
            <a:r>
              <a:rPr b="0" i="0" lang="en-US" sz="1800" u="none" cap="none" strike="noStrike"/>
              <a:t>Background name: HST-Presentation_white.jpg</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a:p>
            <a:pPr lvl="0">
              <a:spcBef>
                <a:spcPts val="0"/>
              </a:spcBef>
              <a:buNone/>
            </a:pPr>
            <a:r>
              <a:t/>
            </a:r>
            <a:endParaRPr b="0" i="0" sz="1800" u="none" cap="none" strike="noStrik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88" name="Shape 88"/>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yellow 28 points Arial Bold</a:t>
            </a:r>
          </a:p>
          <a:p>
            <a:pPr indent="0" lvl="0" marL="0" marR="0" rtl="0" algn="l">
              <a:spcBef>
                <a:spcPts val="0"/>
              </a:spcBef>
              <a:buSzPct val="25000"/>
              <a:buFont typeface="Arial"/>
              <a:buNone/>
            </a:pPr>
            <a:r>
              <a:rPr b="0" i="0" lang="en-US" sz="1800" u="none" cap="none" strike="noStrike"/>
              <a:t>Body text – white24 points Arial and Arial Bold</a:t>
            </a:r>
          </a:p>
          <a:p>
            <a:pPr indent="0" lvl="0" marL="0" marR="0" rtl="0" algn="l">
              <a:spcBef>
                <a:spcPts val="0"/>
              </a:spcBef>
              <a:buSzPct val="25000"/>
              <a:buFont typeface="Arial"/>
              <a:buNone/>
            </a:pPr>
            <a:r>
              <a:rPr b="0" i="0" lang="en-US" sz="1800" u="none" cap="none" strike="noStrike"/>
              <a:t>Bullets – yellow</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a:t>
            </a:r>
          </a:p>
          <a:p>
            <a:pPr indent="0" lvl="0" marL="0" marR="0" rtl="0" algn="l">
              <a:spcBef>
                <a:spcPts val="0"/>
              </a:spcBef>
              <a:buSzPct val="25000"/>
              <a:buFont typeface="Arial"/>
              <a:buNone/>
            </a:pPr>
            <a:r>
              <a:rPr b="0" i="0" lang="en-US" sz="1800" u="none" cap="none" strike="noStrike"/>
              <a:t>Background name: HST-Presentation_blue.jpg, </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101" name="Shape 101"/>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navy 28 points Arial Bold</a:t>
            </a:r>
          </a:p>
          <a:p>
            <a:pPr indent="0" lvl="0" marL="0" marR="0" rtl="0" algn="l">
              <a:spcBef>
                <a:spcPts val="0"/>
              </a:spcBef>
              <a:buSzPct val="25000"/>
              <a:buFont typeface="Arial"/>
              <a:buNone/>
            </a:pPr>
            <a:r>
              <a:rPr b="0" i="0" lang="en-US" sz="1800" u="none" cap="none" strike="noStrike"/>
              <a:t>Body text – black 24 points Arial and Arial Bold</a:t>
            </a:r>
          </a:p>
          <a:p>
            <a:pPr indent="0" lvl="0" marL="0" marR="0" rtl="0" algn="l">
              <a:spcBef>
                <a:spcPts val="0"/>
              </a:spcBef>
              <a:buSzPct val="25000"/>
              <a:buFont typeface="Arial"/>
              <a:buNone/>
            </a:pPr>
            <a:r>
              <a:rPr b="0" i="0" lang="en-US" sz="1800" u="none" cap="none" strike="noStrike"/>
              <a:t>Bullets – navy</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 </a:t>
            </a:r>
          </a:p>
          <a:p>
            <a:pPr indent="0" lvl="0" marL="0" marR="0" rtl="0" algn="l">
              <a:spcBef>
                <a:spcPts val="0"/>
              </a:spcBef>
              <a:buSzPct val="25000"/>
              <a:buFont typeface="Arial"/>
              <a:buNone/>
            </a:pPr>
            <a:r>
              <a:rPr b="0" i="0" lang="en-US" sz="1800" u="none" cap="none" strike="noStrike"/>
              <a:t>Background name: HST-Presentation_white.jpg</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a:p>
            <a:pPr lvl="0">
              <a:spcBef>
                <a:spcPts val="0"/>
              </a:spcBef>
              <a:buNone/>
            </a:pPr>
            <a:r>
              <a:t/>
            </a:r>
            <a:endParaRPr b="0" i="0" sz="1800" u="none" cap="none" strike="noStrik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111" name="Shape 111"/>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yellow 28 points Arial Bold</a:t>
            </a:r>
          </a:p>
          <a:p>
            <a:pPr indent="0" lvl="0" marL="0" marR="0" rtl="0" algn="l">
              <a:spcBef>
                <a:spcPts val="0"/>
              </a:spcBef>
              <a:buSzPct val="25000"/>
              <a:buFont typeface="Arial"/>
              <a:buNone/>
            </a:pPr>
            <a:r>
              <a:rPr b="0" i="0" lang="en-US" sz="1800" u="none" cap="none" strike="noStrike"/>
              <a:t>Body text – white24 points Arial and Arial Bold</a:t>
            </a:r>
          </a:p>
          <a:p>
            <a:pPr indent="0" lvl="0" marL="0" marR="0" rtl="0" algn="l">
              <a:spcBef>
                <a:spcPts val="0"/>
              </a:spcBef>
              <a:buSzPct val="25000"/>
              <a:buFont typeface="Arial"/>
              <a:buNone/>
            </a:pPr>
            <a:r>
              <a:rPr b="0" i="0" lang="en-US" sz="1800" u="none" cap="none" strike="noStrike"/>
              <a:t>Bullets – yellow</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a:t>
            </a:r>
          </a:p>
          <a:p>
            <a:pPr indent="0" lvl="0" marL="0" marR="0" rtl="0" algn="l">
              <a:spcBef>
                <a:spcPts val="0"/>
              </a:spcBef>
              <a:buSzPct val="25000"/>
              <a:buFont typeface="Arial"/>
              <a:buNone/>
            </a:pPr>
            <a:r>
              <a:rPr b="0" i="0" lang="en-US" sz="1800" u="none" cap="none" strike="noStrike"/>
              <a:t>Background name: HST-Presentation_blue.jpg, </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124" name="Shape 124"/>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yellow 28 points Arial Bold</a:t>
            </a:r>
          </a:p>
          <a:p>
            <a:pPr indent="0" lvl="0" marL="0" marR="0" rtl="0" algn="l">
              <a:spcBef>
                <a:spcPts val="0"/>
              </a:spcBef>
              <a:buSzPct val="25000"/>
              <a:buFont typeface="Arial"/>
              <a:buNone/>
            </a:pPr>
            <a:r>
              <a:rPr b="0" i="0" lang="en-US" sz="1800" u="none" cap="none" strike="noStrike"/>
              <a:t>Body text – white24 points Arial and Arial Bold</a:t>
            </a:r>
          </a:p>
          <a:p>
            <a:pPr indent="0" lvl="0" marL="0" marR="0" rtl="0" algn="l">
              <a:spcBef>
                <a:spcPts val="0"/>
              </a:spcBef>
              <a:buSzPct val="25000"/>
              <a:buFont typeface="Arial"/>
              <a:buNone/>
            </a:pPr>
            <a:r>
              <a:rPr b="0" i="0" lang="en-US" sz="1800" u="none" cap="none" strike="noStrike"/>
              <a:t>Bullets – yellow</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a:t>
            </a:r>
          </a:p>
          <a:p>
            <a:pPr indent="0" lvl="0" marL="0" marR="0" rtl="0" algn="l">
              <a:spcBef>
                <a:spcPts val="0"/>
              </a:spcBef>
              <a:buSzPct val="25000"/>
              <a:buFont typeface="Arial"/>
              <a:buNone/>
            </a:pPr>
            <a:r>
              <a:rPr b="0" i="0" lang="en-US" sz="1800" u="none" cap="none" strike="noStrike"/>
              <a:t>Background name: HST-Presentation_blue.jpg, </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137" name="Shape 137"/>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navy 28 points Arial Bold</a:t>
            </a:r>
          </a:p>
          <a:p>
            <a:pPr indent="0" lvl="0" marL="0" marR="0" rtl="0" algn="l">
              <a:spcBef>
                <a:spcPts val="0"/>
              </a:spcBef>
              <a:buSzPct val="25000"/>
              <a:buFont typeface="Arial"/>
              <a:buNone/>
            </a:pPr>
            <a:r>
              <a:rPr b="0" i="0" lang="en-US" sz="1800" u="none" cap="none" strike="noStrike"/>
              <a:t>Body text – black 24 points Arial and Arial Bold</a:t>
            </a:r>
          </a:p>
          <a:p>
            <a:pPr indent="0" lvl="0" marL="0" marR="0" rtl="0" algn="l">
              <a:spcBef>
                <a:spcPts val="0"/>
              </a:spcBef>
              <a:buSzPct val="25000"/>
              <a:buFont typeface="Arial"/>
              <a:buNone/>
            </a:pPr>
            <a:r>
              <a:rPr b="0" i="0" lang="en-US" sz="1800" u="none" cap="none" strike="noStrike"/>
              <a:t>Bullets – navy</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 </a:t>
            </a:r>
          </a:p>
          <a:p>
            <a:pPr indent="0" lvl="0" marL="0" marR="0" rtl="0" algn="l">
              <a:spcBef>
                <a:spcPts val="0"/>
              </a:spcBef>
              <a:buSzPct val="25000"/>
              <a:buFont typeface="Arial"/>
              <a:buNone/>
            </a:pPr>
            <a:r>
              <a:rPr b="0" i="0" lang="en-US" sz="1800" u="none" cap="none" strike="noStrike"/>
              <a:t>Background name: HST-Presentation_white.jpg</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a:p>
            <a:pPr lvl="0">
              <a:spcBef>
                <a:spcPts val="0"/>
              </a:spcBef>
              <a:buNone/>
            </a:pPr>
            <a:r>
              <a:t/>
            </a:r>
            <a:endParaRPr b="0" i="0" sz="1800" u="none" cap="none" strike="noStrik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1150937" y="692150"/>
            <a:ext cx="4556125" cy="3416299"/>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147" name="Shape 147"/>
          <p:cNvSpPr txBox="1"/>
          <p:nvPr>
            <p:ph idx="1" type="body"/>
          </p:nvPr>
        </p:nvSpPr>
        <p:spPr>
          <a:xfrm>
            <a:off x="914400" y="4343400"/>
            <a:ext cx="5029199" cy="4114800"/>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4450" lIns="90475" rIns="90475" tIns="44450">
            <a:noAutofit/>
          </a:bodyPr>
          <a:lstStyle/>
          <a:p>
            <a:pPr indent="0" lvl="0" marL="0" marR="0" rtl="0" algn="l">
              <a:spcBef>
                <a:spcPts val="0"/>
              </a:spcBef>
              <a:buSzPct val="25000"/>
              <a:buFont typeface="Arial"/>
              <a:buNone/>
            </a:pPr>
            <a:r>
              <a:rPr b="0" i="0" lang="en-US" sz="1800" u="none" cap="none" strike="noStrike"/>
              <a:t>Header first line (section#) – white 24 points Arial Bold</a:t>
            </a:r>
          </a:p>
          <a:p>
            <a:pPr indent="0" lvl="0" marL="0" marR="0" rtl="0" algn="l">
              <a:spcBef>
                <a:spcPts val="0"/>
              </a:spcBef>
              <a:buSzPct val="25000"/>
              <a:buFont typeface="Arial"/>
              <a:buNone/>
            </a:pPr>
            <a:r>
              <a:rPr b="0" i="0" lang="en-US" sz="1800" u="none" cap="none" strike="noStrike"/>
              <a:t>Header second line (title) – white 28 points Arial Bold</a:t>
            </a:r>
          </a:p>
          <a:p>
            <a:pPr indent="0" lvl="0" marL="0" marR="0" rtl="0" algn="l">
              <a:spcBef>
                <a:spcPts val="0"/>
              </a:spcBef>
              <a:buSzPct val="25000"/>
              <a:buFont typeface="Arial"/>
              <a:buNone/>
            </a:pPr>
            <a:r>
              <a:rPr b="0" i="0" lang="en-US" sz="1800" u="none" cap="none" strike="noStrike"/>
              <a:t>Title –  yellow 28 points Arial Bold</a:t>
            </a:r>
          </a:p>
          <a:p>
            <a:pPr indent="0" lvl="0" marL="0" marR="0" rtl="0" algn="l">
              <a:spcBef>
                <a:spcPts val="0"/>
              </a:spcBef>
              <a:buSzPct val="25000"/>
              <a:buFont typeface="Arial"/>
              <a:buNone/>
            </a:pPr>
            <a:r>
              <a:rPr b="0" i="0" lang="en-US" sz="1800" u="none" cap="none" strike="noStrike"/>
              <a:t>Body text – white24 points Arial and Arial Bold</a:t>
            </a:r>
          </a:p>
          <a:p>
            <a:pPr indent="0" lvl="0" marL="0" marR="0" rtl="0" algn="l">
              <a:spcBef>
                <a:spcPts val="0"/>
              </a:spcBef>
              <a:buSzPct val="25000"/>
              <a:buFont typeface="Arial"/>
              <a:buNone/>
            </a:pPr>
            <a:r>
              <a:rPr b="0" i="0" lang="en-US" sz="1800" u="none" cap="none" strike="noStrike"/>
              <a:t>Bullets – yellow</a:t>
            </a:r>
          </a:p>
          <a:p>
            <a:pPr indent="0" lvl="0" marL="0" marR="0" rtl="0" algn="l">
              <a:spcBef>
                <a:spcPts val="0"/>
              </a:spcBef>
              <a:buSzPct val="25000"/>
              <a:buFont typeface="Arial"/>
              <a:buNone/>
            </a:pPr>
            <a:r>
              <a:rPr b="0" i="0" lang="en-US" sz="1800" u="none" cap="none" strike="noStrike"/>
              <a:t>Copyright – white</a:t>
            </a:r>
            <a:r>
              <a:rPr b="0" i="0" lang="en-US" sz="1800" u="none" cap="none" strike="noStrike">
                <a:solidFill>
                  <a:srgbClr val="000000"/>
                </a:solidFill>
              </a:rPr>
              <a:t> </a:t>
            </a:r>
            <a:r>
              <a:rPr b="0" i="0" lang="en-US" sz="1800" u="none" cap="none" strike="noStrike"/>
              <a:t>12 points Arial</a:t>
            </a:r>
          </a:p>
          <a:p>
            <a:pPr indent="0" lvl="0" marL="0" marR="0" rtl="0" algn="l">
              <a:spcBef>
                <a:spcPts val="0"/>
              </a:spcBef>
              <a:buSzPct val="25000"/>
              <a:buFont typeface="Arial"/>
              <a:buNone/>
            </a:pPr>
            <a:r>
              <a:rPr b="0" i="0" lang="en-US" sz="1800" u="none" cap="none" strike="noStrike"/>
              <a:t>Background name: HST-Presentation_blue.jpg, </a:t>
            </a:r>
          </a:p>
          <a:p>
            <a:pPr indent="0" lvl="0" marL="0" marR="0" rtl="0" algn="l">
              <a:spcBef>
                <a:spcPts val="0"/>
              </a:spcBef>
              <a:buSzPct val="25000"/>
              <a:buFont typeface="Arial"/>
              <a:buNone/>
            </a:pPr>
            <a:r>
              <a:rPr b="0" i="0" lang="en-US" sz="1800" u="none" cap="none" strike="noStrike"/>
              <a:t>Size: </a:t>
            </a:r>
          </a:p>
          <a:p>
            <a:pPr indent="0" lvl="0" marL="0" marR="0" rtl="0" algn="l">
              <a:spcBef>
                <a:spcPts val="0"/>
              </a:spcBef>
              <a:buSzPct val="25000"/>
              <a:buFont typeface="Arial"/>
              <a:buNone/>
            </a:pPr>
            <a:r>
              <a:rPr b="0" i="0" lang="en-US" sz="1800" u="none" cap="none" strike="noStrike"/>
              <a:t>      Height: 7.52"</a:t>
            </a:r>
          </a:p>
          <a:p>
            <a:pPr indent="0" lvl="0" marL="0" marR="0" rtl="0" algn="l">
              <a:spcBef>
                <a:spcPts val="0"/>
              </a:spcBef>
              <a:buSzPct val="25000"/>
              <a:buFont typeface="Arial"/>
              <a:buNone/>
            </a:pPr>
            <a:r>
              <a:rPr b="0" i="0" lang="en-US" sz="1800" u="none" cap="none" strike="noStrike"/>
              <a:t>      Width: 10.02"</a:t>
            </a:r>
          </a:p>
          <a:p>
            <a:pPr indent="0" lvl="0" marL="0" marR="0" rtl="0" algn="l">
              <a:spcBef>
                <a:spcPts val="0"/>
              </a:spcBef>
              <a:buSzPct val="25000"/>
              <a:buFont typeface="Arial"/>
              <a:buNone/>
            </a:pPr>
            <a:r>
              <a:rPr b="0" i="0" lang="en-US" sz="1800" u="none" cap="none" strike="noStrike"/>
              <a:t>      Scale: 70% </a:t>
            </a:r>
          </a:p>
          <a:p>
            <a:pPr indent="0" lvl="0" marL="0" marR="0" rtl="0" algn="l">
              <a:spcBef>
                <a:spcPts val="0"/>
              </a:spcBef>
              <a:buSzPct val="25000"/>
              <a:buFont typeface="Arial"/>
              <a:buNone/>
            </a:pPr>
            <a:r>
              <a:rPr b="0" i="0" lang="en-US" sz="1800" u="none" cap="none" strike="noStrike"/>
              <a:t>Position on slide:</a:t>
            </a:r>
          </a:p>
          <a:p>
            <a:pPr indent="0" lvl="0" marL="0" marR="0" rtl="0" algn="l">
              <a:spcBef>
                <a:spcPts val="0"/>
              </a:spcBef>
              <a:buSzPct val="25000"/>
              <a:buFont typeface="Arial"/>
              <a:buNone/>
            </a:pPr>
            <a:r>
              <a:rPr b="0" i="0" lang="en-US" sz="1800" u="none" cap="none" strike="noStrike"/>
              <a:t>      Horizontal - 0"</a:t>
            </a:r>
          </a:p>
          <a:p>
            <a:pPr indent="0" lvl="0" marL="0" marR="0" rtl="0" algn="l">
              <a:spcBef>
                <a:spcPts val="0"/>
              </a:spcBef>
              <a:buSzPct val="25000"/>
              <a:buFont typeface="Arial"/>
              <a:buNone/>
            </a:pPr>
            <a:r>
              <a:rPr b="0" i="0" lang="en-US" sz="1800" u="none" cap="none" strike="noStrike"/>
              <a:t>      Vertical - 0"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 name="Shape 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6" name="Shape 36"/>
        <p:cNvGrpSpPr/>
        <p:nvPr/>
      </p:nvGrpSpPr>
      <p:grpSpPr>
        <a:xfrm>
          <a:off x="0" y="0"/>
          <a:ext cx="0" cy="0"/>
          <a:chOff x="0" y="0"/>
          <a:chExt cx="0" cy="0"/>
        </a:xfrm>
      </p:grpSpPr>
      <p:sp>
        <p:nvSpPr>
          <p:cNvPr id="37" name="Shape 37"/>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8" name="Shape 38"/>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Times New Roman"/>
              <a:buNone/>
              <a:defRPr/>
            </a:lvl1pPr>
            <a:lvl2pPr indent="0" lvl="1" marL="457200" rtl="0">
              <a:spcBef>
                <a:spcPts val="0"/>
              </a:spcBef>
              <a:buFont typeface="Times New Roman"/>
              <a:buNone/>
              <a:defRPr/>
            </a:lvl2pPr>
            <a:lvl3pPr indent="0" lvl="2" marL="914400" rtl="0">
              <a:spcBef>
                <a:spcPts val="0"/>
              </a:spcBef>
              <a:buFont typeface="Times New Roman"/>
              <a:buNone/>
              <a:defRPr/>
            </a:lvl3pPr>
            <a:lvl4pPr indent="0" lvl="3" marL="1371600" rtl="0">
              <a:spcBef>
                <a:spcPts val="0"/>
              </a:spcBef>
              <a:buFont typeface="Times New Roman"/>
              <a:buNone/>
              <a:defRPr/>
            </a:lvl4pPr>
            <a:lvl5pPr indent="0" lvl="4" marL="1828800" rtl="0">
              <a:spcBef>
                <a:spcPts val="0"/>
              </a:spcBef>
              <a:buFont typeface="Times New Roman"/>
              <a:buNone/>
              <a:defRPr/>
            </a:lvl5pPr>
            <a:lvl6pPr indent="0" lvl="5" marL="2286000" rtl="0">
              <a:spcBef>
                <a:spcPts val="0"/>
              </a:spcBef>
              <a:buFont typeface="Times New Roman"/>
              <a:buNone/>
              <a:defRPr/>
            </a:lvl6pPr>
            <a:lvl7pPr indent="0" lvl="6" marL="2743200" rtl="0">
              <a:spcBef>
                <a:spcPts val="0"/>
              </a:spcBef>
              <a:buFont typeface="Times New Roman"/>
              <a:buNone/>
              <a:defRPr/>
            </a:lvl7pPr>
            <a:lvl8pPr indent="0" lvl="7" marL="3200400" rtl="0">
              <a:spcBef>
                <a:spcPts val="0"/>
              </a:spcBef>
              <a:buFont typeface="Times New Roman"/>
              <a:buNone/>
              <a:defRPr/>
            </a:lvl8pPr>
            <a:lvl9pPr indent="0" lvl="8" marL="3657600" rtl="0">
              <a:spcBef>
                <a:spcPts val="0"/>
              </a:spcBef>
              <a:buFont typeface="Times New Roman"/>
              <a:buNone/>
              <a:defRPr/>
            </a:lvl9pPr>
          </a:lstStyle>
          <a:p/>
        </p:txBody>
      </p:sp>
      <p:sp>
        <p:nvSpPr>
          <p:cNvPr id="39" name="Shape 39"/>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0" name="Shape 40"/>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Times New Roman"/>
              <a:buNone/>
              <a:defRPr/>
            </a:lvl1pPr>
            <a:lvl2pPr indent="0" lvl="1" marL="457200" rtl="0">
              <a:spcBef>
                <a:spcPts val="0"/>
              </a:spcBef>
              <a:buFont typeface="Times New Roman"/>
              <a:buNone/>
              <a:defRPr/>
            </a:lvl2pPr>
            <a:lvl3pPr indent="0" lvl="2" marL="914400" rtl="0">
              <a:spcBef>
                <a:spcPts val="0"/>
              </a:spcBef>
              <a:buFont typeface="Times New Roman"/>
              <a:buNone/>
              <a:defRPr/>
            </a:lvl3pPr>
            <a:lvl4pPr indent="0" lvl="3" marL="1371600" rtl="0">
              <a:spcBef>
                <a:spcPts val="0"/>
              </a:spcBef>
              <a:buFont typeface="Times New Roman"/>
              <a:buNone/>
              <a:defRPr/>
            </a:lvl4pPr>
            <a:lvl5pPr indent="0" lvl="4" marL="1828800" rtl="0">
              <a:spcBef>
                <a:spcPts val="0"/>
              </a:spcBef>
              <a:buFont typeface="Times New Roman"/>
              <a:buNone/>
              <a:defRPr/>
            </a:lvl5pPr>
            <a:lvl6pPr indent="0" lvl="5" marL="2286000" rtl="0">
              <a:spcBef>
                <a:spcPts val="0"/>
              </a:spcBef>
              <a:buFont typeface="Times New Roman"/>
              <a:buNone/>
              <a:defRPr/>
            </a:lvl6pPr>
            <a:lvl7pPr indent="0" lvl="6" marL="2743200" rtl="0">
              <a:spcBef>
                <a:spcPts val="0"/>
              </a:spcBef>
              <a:buFont typeface="Times New Roman"/>
              <a:buNone/>
              <a:defRPr/>
            </a:lvl7pPr>
            <a:lvl8pPr indent="0" lvl="7" marL="3200400" rtl="0">
              <a:spcBef>
                <a:spcPts val="0"/>
              </a:spcBef>
              <a:buFont typeface="Times New Roman"/>
              <a:buNone/>
              <a:defRPr/>
            </a:lvl8pPr>
            <a:lvl9pPr indent="0" lvl="8" marL="3657600" rtl="0">
              <a:spcBef>
                <a:spcPts val="0"/>
              </a:spcBef>
              <a:buFont typeface="Times New Roman"/>
              <a:buNone/>
              <a:defRPr/>
            </a:lvl9pPr>
          </a:lstStyle>
          <a:p/>
        </p:txBody>
      </p:sp>
      <p:sp>
        <p:nvSpPr>
          <p:cNvPr id="41" name="Shape 41"/>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42" name="Shape 42"/>
        <p:cNvGrpSpPr/>
        <p:nvPr/>
      </p:nvGrpSpPr>
      <p:grpSpPr>
        <a:xfrm>
          <a:off x="0" y="0"/>
          <a:ext cx="0" cy="0"/>
          <a:chOff x="0" y="0"/>
          <a:chExt cx="0" cy="0"/>
        </a:xfrm>
      </p:grpSpPr>
      <p:sp>
        <p:nvSpPr>
          <p:cNvPr id="43" name="Shape 43"/>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4" name="Shape 44"/>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Times New Roman"/>
              <a:buNone/>
              <a:defRPr/>
            </a:lvl1pPr>
            <a:lvl2pPr indent="0" lvl="1" marL="457200" rtl="0">
              <a:spcBef>
                <a:spcPts val="0"/>
              </a:spcBef>
              <a:buFont typeface="Times New Roman"/>
              <a:buNone/>
              <a:defRPr/>
            </a:lvl2pPr>
            <a:lvl3pPr indent="0" lvl="2" marL="914400" rtl="0">
              <a:spcBef>
                <a:spcPts val="0"/>
              </a:spcBef>
              <a:buFont typeface="Times New Roman"/>
              <a:buNone/>
              <a:defRPr/>
            </a:lvl3pPr>
            <a:lvl4pPr indent="0" lvl="3" marL="1371600" rtl="0">
              <a:spcBef>
                <a:spcPts val="0"/>
              </a:spcBef>
              <a:buFont typeface="Times New Roman"/>
              <a:buNone/>
              <a:defRPr/>
            </a:lvl4pPr>
            <a:lvl5pPr indent="0" lvl="4" marL="1828800" rtl="0">
              <a:spcBef>
                <a:spcPts val="0"/>
              </a:spcBef>
              <a:buFont typeface="Times New Roman"/>
              <a:buNone/>
              <a:defRPr/>
            </a:lvl5pPr>
            <a:lvl6pPr indent="0" lvl="5" marL="2286000" rtl="0">
              <a:spcBef>
                <a:spcPts val="0"/>
              </a:spcBef>
              <a:buFont typeface="Times New Roman"/>
              <a:buNone/>
              <a:defRPr/>
            </a:lvl6pPr>
            <a:lvl7pPr indent="0" lvl="6" marL="2743200" rtl="0">
              <a:spcBef>
                <a:spcPts val="0"/>
              </a:spcBef>
              <a:buFont typeface="Times New Roman"/>
              <a:buNone/>
              <a:defRPr/>
            </a:lvl7pPr>
            <a:lvl8pPr indent="0" lvl="7" marL="3200400" rtl="0">
              <a:spcBef>
                <a:spcPts val="0"/>
              </a:spcBef>
              <a:buFont typeface="Times New Roman"/>
              <a:buNone/>
              <a:defRPr/>
            </a:lvl8pPr>
            <a:lvl9pPr indent="0" lvl="8" marL="3657600" rtl="0">
              <a:spcBef>
                <a:spcPts val="0"/>
              </a:spcBef>
              <a:buFont typeface="Times New Roman"/>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5" name="Shape 45"/>
        <p:cNvGrpSpPr/>
        <p:nvPr/>
      </p:nvGrpSpPr>
      <p:grpSpPr>
        <a:xfrm>
          <a:off x="0" y="0"/>
          <a:ext cx="0" cy="0"/>
          <a:chOff x="0" y="0"/>
          <a:chExt cx="0" cy="0"/>
        </a:xfrm>
      </p:grpSpPr>
      <p:sp>
        <p:nvSpPr>
          <p:cNvPr id="46" name="Shape 46"/>
          <p:cNvSpPr txBox="1"/>
          <p:nvPr>
            <p:ph type="title"/>
          </p:nvPr>
        </p:nvSpPr>
        <p:spPr>
          <a:xfrm>
            <a:off x="685800" y="609600"/>
            <a:ext cx="77724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47" name="Shape 47"/>
          <p:cNvSpPr txBox="1"/>
          <p:nvPr>
            <p:ph idx="1" type="body"/>
          </p:nvPr>
        </p:nvSpPr>
        <p:spPr>
          <a:xfrm>
            <a:off x="685800" y="1981200"/>
            <a:ext cx="7772400" cy="4114800"/>
          </a:xfrm>
          <a:prstGeom prst="rect">
            <a:avLst/>
          </a:prstGeom>
          <a:noFill/>
          <a:ln>
            <a:noFill/>
          </a:ln>
        </p:spPr>
        <p:txBody>
          <a:bodyPr anchorCtr="0" anchor="t" bIns="91425" lIns="91425" rIns="91425" tIns="91425"/>
          <a:lstStyle>
            <a:lvl1pPr indent="-139700" lvl="0" marL="342900" rtl="0" algn="l">
              <a:spcBef>
                <a:spcPts val="640"/>
              </a:spcBef>
              <a:spcAft>
                <a:spcPts val="0"/>
              </a:spcAft>
              <a:buClr>
                <a:schemeClr val="dk1"/>
              </a:buClr>
              <a:buFont typeface="Times New Roman"/>
              <a:buChar char="•"/>
              <a:defRPr/>
            </a:lvl1pPr>
            <a:lvl2pPr indent="-107950" lvl="1" marL="742950" rtl="0" algn="l">
              <a:spcBef>
                <a:spcPts val="560"/>
              </a:spcBef>
              <a:spcAft>
                <a:spcPts val="0"/>
              </a:spcAft>
              <a:buClr>
                <a:schemeClr val="dk1"/>
              </a:buClr>
              <a:buFont typeface="Times New Roman"/>
              <a:buChar char="–"/>
              <a:defRPr/>
            </a:lvl2pPr>
            <a:lvl3pPr indent="-76200" lvl="2" marL="1143000" rtl="0" algn="l">
              <a:spcBef>
                <a:spcPts val="480"/>
              </a:spcBef>
              <a:spcAft>
                <a:spcPts val="0"/>
              </a:spcAft>
              <a:buClr>
                <a:schemeClr val="dk1"/>
              </a:buClr>
              <a:buFont typeface="Times New Roman"/>
              <a:buChar char="•"/>
              <a:defRPr/>
            </a:lvl3pPr>
            <a:lvl4pPr indent="-101600" lvl="3" marL="1600200" rtl="0" algn="l">
              <a:spcBef>
                <a:spcPts val="400"/>
              </a:spcBef>
              <a:spcAft>
                <a:spcPts val="0"/>
              </a:spcAft>
              <a:buClr>
                <a:schemeClr val="dk1"/>
              </a:buClr>
              <a:buFont typeface="Times New Roman"/>
              <a:buChar char="–"/>
              <a:defRPr/>
            </a:lvl4pPr>
            <a:lvl5pPr indent="-101600" lvl="4" marL="2057400" rtl="0" algn="l">
              <a:spcBef>
                <a:spcPts val="400"/>
              </a:spcBef>
              <a:spcAft>
                <a:spcPts val="0"/>
              </a:spcAft>
              <a:buClr>
                <a:schemeClr val="dk1"/>
              </a:buClr>
              <a:buFont typeface="Times New Roman"/>
              <a:buChar char="»"/>
              <a:defRPr/>
            </a:lvl5pPr>
            <a:lvl6pPr indent="-101600" lvl="5" marL="2514600" rtl="0" algn="l">
              <a:spcBef>
                <a:spcPts val="400"/>
              </a:spcBef>
              <a:spcAft>
                <a:spcPts val="0"/>
              </a:spcAft>
              <a:buClr>
                <a:schemeClr val="dk1"/>
              </a:buClr>
              <a:buFont typeface="Times New Roman"/>
              <a:buChar char="»"/>
              <a:defRPr/>
            </a:lvl6pPr>
            <a:lvl7pPr indent="-101600" lvl="6" marL="2971800" rtl="0" algn="l">
              <a:spcBef>
                <a:spcPts val="400"/>
              </a:spcBef>
              <a:spcAft>
                <a:spcPts val="0"/>
              </a:spcAft>
              <a:buClr>
                <a:schemeClr val="dk1"/>
              </a:buClr>
              <a:buFont typeface="Times New Roman"/>
              <a:buChar char="»"/>
              <a:defRPr/>
            </a:lvl7pPr>
            <a:lvl8pPr indent="-101600" lvl="7" marL="3429000" rtl="0" algn="l">
              <a:spcBef>
                <a:spcPts val="400"/>
              </a:spcBef>
              <a:spcAft>
                <a:spcPts val="0"/>
              </a:spcAft>
              <a:buClr>
                <a:schemeClr val="dk1"/>
              </a:buClr>
              <a:buFont typeface="Times New Roman"/>
              <a:buChar char="»"/>
              <a:defRPr/>
            </a:lvl8pPr>
            <a:lvl9pPr indent="-101600" lvl="8" marL="3886200" rtl="0" algn="l">
              <a:spcBef>
                <a:spcPts val="400"/>
              </a:spcBef>
              <a:spcAft>
                <a:spcPts val="0"/>
              </a:spcAft>
              <a:buClr>
                <a:schemeClr val="dk1"/>
              </a:buClr>
              <a:buFont typeface="Times New Roman"/>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48" name="Shape 48"/>
        <p:cNvGrpSpPr/>
        <p:nvPr/>
      </p:nvGrpSpPr>
      <p:grpSpPr>
        <a:xfrm>
          <a:off x="0" y="0"/>
          <a:ext cx="0" cy="0"/>
          <a:chOff x="0" y="0"/>
          <a:chExt cx="0" cy="0"/>
        </a:xfrm>
      </p:grpSpPr>
      <p:sp>
        <p:nvSpPr>
          <p:cNvPr id="49" name="Shape 49"/>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50" name="Shape 50"/>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dk1"/>
              </a:buClr>
              <a:buFont typeface="Times New Roman"/>
              <a:buNone/>
              <a:defRPr/>
            </a:lvl1pPr>
            <a:lvl2pPr indent="0" lvl="1" marL="457200" marR="0" rtl="0" algn="ctr">
              <a:spcBef>
                <a:spcPts val="560"/>
              </a:spcBef>
              <a:spcAft>
                <a:spcPts val="0"/>
              </a:spcAft>
              <a:buClr>
                <a:schemeClr val="dk1"/>
              </a:buClr>
              <a:buFont typeface="Times New Roman"/>
              <a:buNone/>
              <a:defRPr/>
            </a:lvl2pPr>
            <a:lvl3pPr indent="0" lvl="2" marL="914400" marR="0" rtl="0" algn="ctr">
              <a:spcBef>
                <a:spcPts val="480"/>
              </a:spcBef>
              <a:spcAft>
                <a:spcPts val="0"/>
              </a:spcAft>
              <a:buClr>
                <a:schemeClr val="dk1"/>
              </a:buClr>
              <a:buFont typeface="Times New Roman"/>
              <a:buNone/>
              <a:defRPr/>
            </a:lvl3pPr>
            <a:lvl4pPr indent="0" lvl="3" marL="1371600" marR="0" rtl="0" algn="ctr">
              <a:spcBef>
                <a:spcPts val="400"/>
              </a:spcBef>
              <a:spcAft>
                <a:spcPts val="0"/>
              </a:spcAft>
              <a:buClr>
                <a:schemeClr val="dk1"/>
              </a:buClr>
              <a:buFont typeface="Times New Roman"/>
              <a:buNone/>
              <a:defRPr/>
            </a:lvl4pPr>
            <a:lvl5pPr indent="0" lvl="4" marL="1828800" marR="0" rtl="0" algn="ctr">
              <a:spcBef>
                <a:spcPts val="400"/>
              </a:spcBef>
              <a:spcAft>
                <a:spcPts val="0"/>
              </a:spcAft>
              <a:buClr>
                <a:schemeClr val="dk1"/>
              </a:buClr>
              <a:buFont typeface="Times New Roman"/>
              <a:buNone/>
              <a:defRPr/>
            </a:lvl5pPr>
            <a:lvl6pPr indent="0" lvl="5" marL="2286000" marR="0" rtl="0" algn="ctr">
              <a:spcBef>
                <a:spcPts val="400"/>
              </a:spcBef>
              <a:spcAft>
                <a:spcPts val="0"/>
              </a:spcAft>
              <a:buClr>
                <a:schemeClr val="dk1"/>
              </a:buClr>
              <a:buFont typeface="Times New Roman"/>
              <a:buNone/>
              <a:defRPr/>
            </a:lvl6pPr>
            <a:lvl7pPr indent="0" lvl="6" marL="2743200" marR="0" rtl="0" algn="ctr">
              <a:spcBef>
                <a:spcPts val="400"/>
              </a:spcBef>
              <a:spcAft>
                <a:spcPts val="0"/>
              </a:spcAft>
              <a:buClr>
                <a:schemeClr val="dk1"/>
              </a:buClr>
              <a:buFont typeface="Times New Roman"/>
              <a:buNone/>
              <a:defRPr/>
            </a:lvl7pPr>
            <a:lvl8pPr indent="0" lvl="7" marL="3200400" marR="0" rtl="0" algn="ctr">
              <a:spcBef>
                <a:spcPts val="400"/>
              </a:spcBef>
              <a:spcAft>
                <a:spcPts val="0"/>
              </a:spcAft>
              <a:buClr>
                <a:schemeClr val="dk1"/>
              </a:buClr>
              <a:buFont typeface="Times New Roman"/>
              <a:buNone/>
              <a:defRPr/>
            </a:lvl8pPr>
            <a:lvl9pPr indent="0" lvl="8" marL="3657600" marR="0" rtl="0" algn="ctr">
              <a:spcBef>
                <a:spcPts val="400"/>
              </a:spcBef>
              <a:spcAft>
                <a:spcPts val="0"/>
              </a:spcAft>
              <a:buClr>
                <a:schemeClr val="dk1"/>
              </a:buClr>
              <a:buFont typeface="Times New Roman"/>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nly">
  <p:cSld name="Content">
    <p:spTree>
      <p:nvGrpSpPr>
        <p:cNvPr id="9" name="Shape 9"/>
        <p:cNvGrpSpPr/>
        <p:nvPr/>
      </p:nvGrpSpPr>
      <p:grpSpPr>
        <a:xfrm>
          <a:off x="0" y="0"/>
          <a:ext cx="0" cy="0"/>
          <a:chOff x="0" y="0"/>
          <a:chExt cx="0" cy="0"/>
        </a:xfrm>
      </p:grpSpPr>
      <p:sp>
        <p:nvSpPr>
          <p:cNvPr id="10" name="Shape 10"/>
          <p:cNvSpPr txBox="1"/>
          <p:nvPr>
            <p:ph idx="1" type="body"/>
          </p:nvPr>
        </p:nvSpPr>
        <p:spPr>
          <a:xfrm>
            <a:off x="685800" y="609600"/>
            <a:ext cx="7772400" cy="5486399"/>
          </a:xfrm>
          <a:prstGeom prst="rect">
            <a:avLst/>
          </a:prstGeom>
          <a:noFill/>
          <a:ln>
            <a:noFill/>
          </a:ln>
        </p:spPr>
        <p:txBody>
          <a:bodyPr anchorCtr="0" anchor="t" bIns="91425" lIns="91425" rIns="91425" tIns="91425"/>
          <a:lstStyle>
            <a:lvl1pPr indent="-139700" lvl="0" marL="342900" rtl="0" algn="l">
              <a:spcBef>
                <a:spcPts val="640"/>
              </a:spcBef>
              <a:spcAft>
                <a:spcPts val="0"/>
              </a:spcAft>
              <a:buClr>
                <a:schemeClr val="dk1"/>
              </a:buClr>
              <a:buFont typeface="Times New Roman"/>
              <a:buChar char="•"/>
              <a:defRPr/>
            </a:lvl1pPr>
            <a:lvl2pPr indent="-107950" lvl="1" marL="742950" rtl="0" algn="l">
              <a:spcBef>
                <a:spcPts val="560"/>
              </a:spcBef>
              <a:spcAft>
                <a:spcPts val="0"/>
              </a:spcAft>
              <a:buClr>
                <a:schemeClr val="dk1"/>
              </a:buClr>
              <a:buFont typeface="Times New Roman"/>
              <a:buChar char="–"/>
              <a:defRPr/>
            </a:lvl2pPr>
            <a:lvl3pPr indent="-76200" lvl="2" marL="1143000" rtl="0" algn="l">
              <a:spcBef>
                <a:spcPts val="480"/>
              </a:spcBef>
              <a:spcAft>
                <a:spcPts val="0"/>
              </a:spcAft>
              <a:buClr>
                <a:schemeClr val="dk1"/>
              </a:buClr>
              <a:buFont typeface="Times New Roman"/>
              <a:buChar char="•"/>
              <a:defRPr/>
            </a:lvl3pPr>
            <a:lvl4pPr indent="-101600" lvl="3" marL="1600200" rtl="0" algn="l">
              <a:spcBef>
                <a:spcPts val="400"/>
              </a:spcBef>
              <a:spcAft>
                <a:spcPts val="0"/>
              </a:spcAft>
              <a:buClr>
                <a:schemeClr val="dk1"/>
              </a:buClr>
              <a:buFont typeface="Times New Roman"/>
              <a:buChar char="–"/>
              <a:defRPr/>
            </a:lvl4pPr>
            <a:lvl5pPr indent="-101600" lvl="4" marL="2057400" rtl="0" algn="l">
              <a:spcBef>
                <a:spcPts val="400"/>
              </a:spcBef>
              <a:spcAft>
                <a:spcPts val="0"/>
              </a:spcAft>
              <a:buClr>
                <a:schemeClr val="dk1"/>
              </a:buClr>
              <a:buFont typeface="Times New Roman"/>
              <a:buChar char="»"/>
              <a:defRPr/>
            </a:lvl5pPr>
            <a:lvl6pPr indent="-101600" lvl="5" marL="2514600" rtl="0" algn="l">
              <a:spcBef>
                <a:spcPts val="400"/>
              </a:spcBef>
              <a:spcAft>
                <a:spcPts val="0"/>
              </a:spcAft>
              <a:buClr>
                <a:schemeClr val="dk1"/>
              </a:buClr>
              <a:buFont typeface="Times New Roman"/>
              <a:buChar char="»"/>
              <a:defRPr/>
            </a:lvl6pPr>
            <a:lvl7pPr indent="-101600" lvl="6" marL="2971800" rtl="0" algn="l">
              <a:spcBef>
                <a:spcPts val="400"/>
              </a:spcBef>
              <a:spcAft>
                <a:spcPts val="0"/>
              </a:spcAft>
              <a:buClr>
                <a:schemeClr val="dk1"/>
              </a:buClr>
              <a:buFont typeface="Times New Roman"/>
              <a:buChar char="»"/>
              <a:defRPr/>
            </a:lvl7pPr>
            <a:lvl8pPr indent="-101600" lvl="7" marL="3429000" rtl="0" algn="l">
              <a:spcBef>
                <a:spcPts val="400"/>
              </a:spcBef>
              <a:spcAft>
                <a:spcPts val="0"/>
              </a:spcAft>
              <a:buClr>
                <a:schemeClr val="dk1"/>
              </a:buClr>
              <a:buFont typeface="Times New Roman"/>
              <a:buChar char="»"/>
              <a:defRPr/>
            </a:lvl8pPr>
            <a:lvl9pPr indent="-101600" lvl="8" marL="3886200" rtl="0" algn="l">
              <a:spcBef>
                <a:spcPts val="400"/>
              </a:spcBef>
              <a:spcAft>
                <a:spcPts val="0"/>
              </a:spcAft>
              <a:buClr>
                <a:schemeClr val="dk1"/>
              </a:buClr>
              <a:buFont typeface="Times New Roman"/>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AndTwoObj">
  <p:cSld name="Title, Content, and 2 Content">
    <p:spTree>
      <p:nvGrpSpPr>
        <p:cNvPr id="11" name="Shape 11"/>
        <p:cNvGrpSpPr/>
        <p:nvPr/>
      </p:nvGrpSpPr>
      <p:grpSpPr>
        <a:xfrm>
          <a:off x="0" y="0"/>
          <a:ext cx="0" cy="0"/>
          <a:chOff x="0" y="0"/>
          <a:chExt cx="0" cy="0"/>
        </a:xfrm>
      </p:grpSpPr>
      <p:sp>
        <p:nvSpPr>
          <p:cNvPr id="12" name="Shape 12"/>
          <p:cNvSpPr txBox="1"/>
          <p:nvPr>
            <p:ph type="title"/>
          </p:nvPr>
        </p:nvSpPr>
        <p:spPr>
          <a:xfrm>
            <a:off x="685800" y="609600"/>
            <a:ext cx="77724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13" name="Shape 13"/>
          <p:cNvSpPr txBox="1"/>
          <p:nvPr>
            <p:ph idx="1" type="body"/>
          </p:nvPr>
        </p:nvSpPr>
        <p:spPr>
          <a:xfrm>
            <a:off x="685800" y="1981200"/>
            <a:ext cx="3809999" cy="4114800"/>
          </a:xfrm>
          <a:prstGeom prst="rect">
            <a:avLst/>
          </a:prstGeom>
          <a:noFill/>
          <a:ln>
            <a:noFill/>
          </a:ln>
        </p:spPr>
        <p:txBody>
          <a:bodyPr anchorCtr="0" anchor="t" bIns="91425" lIns="91425" rIns="91425" tIns="91425"/>
          <a:lstStyle>
            <a:lvl1pPr indent="-139700" lvl="0" marL="342900" rtl="0" algn="l">
              <a:spcBef>
                <a:spcPts val="640"/>
              </a:spcBef>
              <a:spcAft>
                <a:spcPts val="0"/>
              </a:spcAft>
              <a:buClr>
                <a:schemeClr val="dk1"/>
              </a:buClr>
              <a:buFont typeface="Times New Roman"/>
              <a:buChar char="•"/>
              <a:defRPr/>
            </a:lvl1pPr>
            <a:lvl2pPr indent="-107950" lvl="1" marL="742950" rtl="0" algn="l">
              <a:spcBef>
                <a:spcPts val="560"/>
              </a:spcBef>
              <a:spcAft>
                <a:spcPts val="0"/>
              </a:spcAft>
              <a:buClr>
                <a:schemeClr val="dk1"/>
              </a:buClr>
              <a:buFont typeface="Times New Roman"/>
              <a:buChar char="–"/>
              <a:defRPr/>
            </a:lvl2pPr>
            <a:lvl3pPr indent="-76200" lvl="2" marL="1143000" rtl="0" algn="l">
              <a:spcBef>
                <a:spcPts val="480"/>
              </a:spcBef>
              <a:spcAft>
                <a:spcPts val="0"/>
              </a:spcAft>
              <a:buClr>
                <a:schemeClr val="dk1"/>
              </a:buClr>
              <a:buFont typeface="Times New Roman"/>
              <a:buChar char="•"/>
              <a:defRPr/>
            </a:lvl3pPr>
            <a:lvl4pPr indent="-101600" lvl="3" marL="1600200" rtl="0" algn="l">
              <a:spcBef>
                <a:spcPts val="400"/>
              </a:spcBef>
              <a:spcAft>
                <a:spcPts val="0"/>
              </a:spcAft>
              <a:buClr>
                <a:schemeClr val="dk1"/>
              </a:buClr>
              <a:buFont typeface="Times New Roman"/>
              <a:buChar char="–"/>
              <a:defRPr/>
            </a:lvl4pPr>
            <a:lvl5pPr indent="-101600" lvl="4" marL="2057400" rtl="0" algn="l">
              <a:spcBef>
                <a:spcPts val="400"/>
              </a:spcBef>
              <a:spcAft>
                <a:spcPts val="0"/>
              </a:spcAft>
              <a:buClr>
                <a:schemeClr val="dk1"/>
              </a:buClr>
              <a:buFont typeface="Times New Roman"/>
              <a:buChar char="»"/>
              <a:defRPr/>
            </a:lvl5pPr>
            <a:lvl6pPr indent="-101600" lvl="5" marL="2514600" rtl="0" algn="l">
              <a:spcBef>
                <a:spcPts val="400"/>
              </a:spcBef>
              <a:spcAft>
                <a:spcPts val="0"/>
              </a:spcAft>
              <a:buClr>
                <a:schemeClr val="dk1"/>
              </a:buClr>
              <a:buFont typeface="Times New Roman"/>
              <a:buChar char="»"/>
              <a:defRPr/>
            </a:lvl6pPr>
            <a:lvl7pPr indent="-101600" lvl="6" marL="2971800" rtl="0" algn="l">
              <a:spcBef>
                <a:spcPts val="400"/>
              </a:spcBef>
              <a:spcAft>
                <a:spcPts val="0"/>
              </a:spcAft>
              <a:buClr>
                <a:schemeClr val="dk1"/>
              </a:buClr>
              <a:buFont typeface="Times New Roman"/>
              <a:buChar char="»"/>
              <a:defRPr/>
            </a:lvl7pPr>
            <a:lvl8pPr indent="-101600" lvl="7" marL="3429000" rtl="0" algn="l">
              <a:spcBef>
                <a:spcPts val="400"/>
              </a:spcBef>
              <a:spcAft>
                <a:spcPts val="0"/>
              </a:spcAft>
              <a:buClr>
                <a:schemeClr val="dk1"/>
              </a:buClr>
              <a:buFont typeface="Times New Roman"/>
              <a:buChar char="»"/>
              <a:defRPr/>
            </a:lvl8pPr>
            <a:lvl9pPr indent="-101600" lvl="8" marL="3886200" rtl="0" algn="l">
              <a:spcBef>
                <a:spcPts val="400"/>
              </a:spcBef>
              <a:spcAft>
                <a:spcPts val="0"/>
              </a:spcAft>
              <a:buClr>
                <a:schemeClr val="dk1"/>
              </a:buClr>
              <a:buFont typeface="Times New Roman"/>
              <a:buChar char="»"/>
              <a:defRPr/>
            </a:lvl9pPr>
          </a:lstStyle>
          <a:p/>
        </p:txBody>
      </p:sp>
      <p:sp>
        <p:nvSpPr>
          <p:cNvPr id="14" name="Shape 14"/>
          <p:cNvSpPr txBox="1"/>
          <p:nvPr>
            <p:ph idx="2" type="body"/>
          </p:nvPr>
        </p:nvSpPr>
        <p:spPr>
          <a:xfrm>
            <a:off x="4648200" y="1981200"/>
            <a:ext cx="3809999" cy="1981199"/>
          </a:xfrm>
          <a:prstGeom prst="rect">
            <a:avLst/>
          </a:prstGeom>
          <a:noFill/>
          <a:ln>
            <a:noFill/>
          </a:ln>
        </p:spPr>
        <p:txBody>
          <a:bodyPr anchorCtr="0" anchor="t" bIns="91425" lIns="91425" rIns="91425" tIns="91425"/>
          <a:lstStyle>
            <a:lvl1pPr indent="-139700" lvl="0" marL="342900" rtl="0" algn="l">
              <a:spcBef>
                <a:spcPts val="640"/>
              </a:spcBef>
              <a:spcAft>
                <a:spcPts val="0"/>
              </a:spcAft>
              <a:buClr>
                <a:schemeClr val="dk1"/>
              </a:buClr>
              <a:buFont typeface="Times New Roman"/>
              <a:buChar char="•"/>
              <a:defRPr/>
            </a:lvl1pPr>
            <a:lvl2pPr indent="-107950" lvl="1" marL="742950" rtl="0" algn="l">
              <a:spcBef>
                <a:spcPts val="560"/>
              </a:spcBef>
              <a:spcAft>
                <a:spcPts val="0"/>
              </a:spcAft>
              <a:buClr>
                <a:schemeClr val="dk1"/>
              </a:buClr>
              <a:buFont typeface="Times New Roman"/>
              <a:buChar char="–"/>
              <a:defRPr/>
            </a:lvl2pPr>
            <a:lvl3pPr indent="-76200" lvl="2" marL="1143000" rtl="0" algn="l">
              <a:spcBef>
                <a:spcPts val="480"/>
              </a:spcBef>
              <a:spcAft>
                <a:spcPts val="0"/>
              </a:spcAft>
              <a:buClr>
                <a:schemeClr val="dk1"/>
              </a:buClr>
              <a:buFont typeface="Times New Roman"/>
              <a:buChar char="•"/>
              <a:defRPr/>
            </a:lvl3pPr>
            <a:lvl4pPr indent="-101600" lvl="3" marL="1600200" rtl="0" algn="l">
              <a:spcBef>
                <a:spcPts val="400"/>
              </a:spcBef>
              <a:spcAft>
                <a:spcPts val="0"/>
              </a:spcAft>
              <a:buClr>
                <a:schemeClr val="dk1"/>
              </a:buClr>
              <a:buFont typeface="Times New Roman"/>
              <a:buChar char="–"/>
              <a:defRPr/>
            </a:lvl4pPr>
            <a:lvl5pPr indent="-101600" lvl="4" marL="2057400" rtl="0" algn="l">
              <a:spcBef>
                <a:spcPts val="400"/>
              </a:spcBef>
              <a:spcAft>
                <a:spcPts val="0"/>
              </a:spcAft>
              <a:buClr>
                <a:schemeClr val="dk1"/>
              </a:buClr>
              <a:buFont typeface="Times New Roman"/>
              <a:buChar char="»"/>
              <a:defRPr/>
            </a:lvl5pPr>
            <a:lvl6pPr indent="-101600" lvl="5" marL="2514600" rtl="0" algn="l">
              <a:spcBef>
                <a:spcPts val="400"/>
              </a:spcBef>
              <a:spcAft>
                <a:spcPts val="0"/>
              </a:spcAft>
              <a:buClr>
                <a:schemeClr val="dk1"/>
              </a:buClr>
              <a:buFont typeface="Times New Roman"/>
              <a:buChar char="»"/>
              <a:defRPr/>
            </a:lvl6pPr>
            <a:lvl7pPr indent="-101600" lvl="6" marL="2971800" rtl="0" algn="l">
              <a:spcBef>
                <a:spcPts val="400"/>
              </a:spcBef>
              <a:spcAft>
                <a:spcPts val="0"/>
              </a:spcAft>
              <a:buClr>
                <a:schemeClr val="dk1"/>
              </a:buClr>
              <a:buFont typeface="Times New Roman"/>
              <a:buChar char="»"/>
              <a:defRPr/>
            </a:lvl7pPr>
            <a:lvl8pPr indent="-101600" lvl="7" marL="3429000" rtl="0" algn="l">
              <a:spcBef>
                <a:spcPts val="400"/>
              </a:spcBef>
              <a:spcAft>
                <a:spcPts val="0"/>
              </a:spcAft>
              <a:buClr>
                <a:schemeClr val="dk1"/>
              </a:buClr>
              <a:buFont typeface="Times New Roman"/>
              <a:buChar char="»"/>
              <a:defRPr/>
            </a:lvl8pPr>
            <a:lvl9pPr indent="-101600" lvl="8" marL="3886200" rtl="0" algn="l">
              <a:spcBef>
                <a:spcPts val="400"/>
              </a:spcBef>
              <a:spcAft>
                <a:spcPts val="0"/>
              </a:spcAft>
              <a:buClr>
                <a:schemeClr val="dk1"/>
              </a:buClr>
              <a:buFont typeface="Times New Roman"/>
              <a:buChar char="»"/>
              <a:defRPr/>
            </a:lvl9pPr>
          </a:lstStyle>
          <a:p/>
        </p:txBody>
      </p:sp>
      <p:sp>
        <p:nvSpPr>
          <p:cNvPr id="15" name="Shape 15"/>
          <p:cNvSpPr txBox="1"/>
          <p:nvPr>
            <p:ph idx="3" type="body"/>
          </p:nvPr>
        </p:nvSpPr>
        <p:spPr>
          <a:xfrm>
            <a:off x="4648200" y="4114800"/>
            <a:ext cx="3809999" cy="1981199"/>
          </a:xfrm>
          <a:prstGeom prst="rect">
            <a:avLst/>
          </a:prstGeom>
          <a:noFill/>
          <a:ln>
            <a:noFill/>
          </a:ln>
        </p:spPr>
        <p:txBody>
          <a:bodyPr anchorCtr="0" anchor="t" bIns="91425" lIns="91425" rIns="91425" tIns="91425"/>
          <a:lstStyle>
            <a:lvl1pPr indent="-139700" lvl="0" marL="342900" rtl="0" algn="l">
              <a:spcBef>
                <a:spcPts val="640"/>
              </a:spcBef>
              <a:spcAft>
                <a:spcPts val="0"/>
              </a:spcAft>
              <a:buClr>
                <a:schemeClr val="dk1"/>
              </a:buClr>
              <a:buFont typeface="Times New Roman"/>
              <a:buChar char="•"/>
              <a:defRPr/>
            </a:lvl1pPr>
            <a:lvl2pPr indent="-107950" lvl="1" marL="742950" rtl="0" algn="l">
              <a:spcBef>
                <a:spcPts val="560"/>
              </a:spcBef>
              <a:spcAft>
                <a:spcPts val="0"/>
              </a:spcAft>
              <a:buClr>
                <a:schemeClr val="dk1"/>
              </a:buClr>
              <a:buFont typeface="Times New Roman"/>
              <a:buChar char="–"/>
              <a:defRPr/>
            </a:lvl2pPr>
            <a:lvl3pPr indent="-76200" lvl="2" marL="1143000" rtl="0" algn="l">
              <a:spcBef>
                <a:spcPts val="480"/>
              </a:spcBef>
              <a:spcAft>
                <a:spcPts val="0"/>
              </a:spcAft>
              <a:buClr>
                <a:schemeClr val="dk1"/>
              </a:buClr>
              <a:buFont typeface="Times New Roman"/>
              <a:buChar char="•"/>
              <a:defRPr/>
            </a:lvl3pPr>
            <a:lvl4pPr indent="-101600" lvl="3" marL="1600200" rtl="0" algn="l">
              <a:spcBef>
                <a:spcPts val="400"/>
              </a:spcBef>
              <a:spcAft>
                <a:spcPts val="0"/>
              </a:spcAft>
              <a:buClr>
                <a:schemeClr val="dk1"/>
              </a:buClr>
              <a:buFont typeface="Times New Roman"/>
              <a:buChar char="–"/>
              <a:defRPr/>
            </a:lvl4pPr>
            <a:lvl5pPr indent="-101600" lvl="4" marL="2057400" rtl="0" algn="l">
              <a:spcBef>
                <a:spcPts val="400"/>
              </a:spcBef>
              <a:spcAft>
                <a:spcPts val="0"/>
              </a:spcAft>
              <a:buClr>
                <a:schemeClr val="dk1"/>
              </a:buClr>
              <a:buFont typeface="Times New Roman"/>
              <a:buChar char="»"/>
              <a:defRPr/>
            </a:lvl5pPr>
            <a:lvl6pPr indent="-101600" lvl="5" marL="2514600" rtl="0" algn="l">
              <a:spcBef>
                <a:spcPts val="400"/>
              </a:spcBef>
              <a:spcAft>
                <a:spcPts val="0"/>
              </a:spcAft>
              <a:buClr>
                <a:schemeClr val="dk1"/>
              </a:buClr>
              <a:buFont typeface="Times New Roman"/>
              <a:buChar char="»"/>
              <a:defRPr/>
            </a:lvl6pPr>
            <a:lvl7pPr indent="-101600" lvl="6" marL="2971800" rtl="0" algn="l">
              <a:spcBef>
                <a:spcPts val="400"/>
              </a:spcBef>
              <a:spcAft>
                <a:spcPts val="0"/>
              </a:spcAft>
              <a:buClr>
                <a:schemeClr val="dk1"/>
              </a:buClr>
              <a:buFont typeface="Times New Roman"/>
              <a:buChar char="»"/>
              <a:defRPr/>
            </a:lvl7pPr>
            <a:lvl8pPr indent="-101600" lvl="7" marL="3429000" rtl="0" algn="l">
              <a:spcBef>
                <a:spcPts val="400"/>
              </a:spcBef>
              <a:spcAft>
                <a:spcPts val="0"/>
              </a:spcAft>
              <a:buClr>
                <a:schemeClr val="dk1"/>
              </a:buClr>
              <a:buFont typeface="Times New Roman"/>
              <a:buChar char="»"/>
              <a:defRPr/>
            </a:lvl8pPr>
            <a:lvl9pPr indent="-101600" lvl="8" marL="3886200" rtl="0" algn="l">
              <a:spcBef>
                <a:spcPts val="400"/>
              </a:spcBef>
              <a:spcAft>
                <a:spcPts val="0"/>
              </a:spcAft>
              <a:buClr>
                <a:schemeClr val="dk1"/>
              </a:buClr>
              <a:buFont typeface="Times New Roman"/>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6" name="Shape 16"/>
        <p:cNvGrpSpPr/>
        <p:nvPr/>
      </p:nvGrpSpPr>
      <p:grpSpPr>
        <a:xfrm>
          <a:off x="0" y="0"/>
          <a:ext cx="0" cy="0"/>
          <a:chOff x="0" y="0"/>
          <a:chExt cx="0" cy="0"/>
        </a:xfrm>
      </p:grpSpPr>
      <p:sp>
        <p:nvSpPr>
          <p:cNvPr id="17" name="Shape 17"/>
          <p:cNvSpPr txBox="1"/>
          <p:nvPr>
            <p:ph type="title"/>
          </p:nvPr>
        </p:nvSpPr>
        <p:spPr>
          <a:xfrm>
            <a:off x="685800" y="609600"/>
            <a:ext cx="77724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18" name="Shape 18"/>
          <p:cNvSpPr txBox="1"/>
          <p:nvPr>
            <p:ph idx="1" type="body"/>
          </p:nvPr>
        </p:nvSpPr>
        <p:spPr>
          <a:xfrm>
            <a:off x="685800" y="1981200"/>
            <a:ext cx="3809999" cy="4114800"/>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9" name="Shape 19"/>
          <p:cNvSpPr txBox="1"/>
          <p:nvPr>
            <p:ph idx="2" type="body"/>
          </p:nvPr>
        </p:nvSpPr>
        <p:spPr>
          <a:xfrm>
            <a:off x="4648200" y="1981200"/>
            <a:ext cx="3809999" cy="4114800"/>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20" name="Shape 20"/>
        <p:cNvGrpSpPr/>
        <p:nvPr/>
      </p:nvGrpSpPr>
      <p:grpSpPr>
        <a:xfrm>
          <a:off x="0" y="0"/>
          <a:ext cx="0" cy="0"/>
          <a:chOff x="0" y="0"/>
          <a:chExt cx="0" cy="0"/>
        </a:xfrm>
      </p:grpSpPr>
      <p:sp>
        <p:nvSpPr>
          <p:cNvPr id="21" name="Shape 21"/>
          <p:cNvSpPr txBox="1"/>
          <p:nvPr>
            <p:ph type="title"/>
          </p:nvPr>
        </p:nvSpPr>
        <p:spPr>
          <a:xfrm rot="5400000">
            <a:off x="4743450" y="2381249"/>
            <a:ext cx="5486399" cy="19431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22" name="Shape 22"/>
          <p:cNvSpPr txBox="1"/>
          <p:nvPr>
            <p:ph idx="1" type="body"/>
          </p:nvPr>
        </p:nvSpPr>
        <p:spPr>
          <a:xfrm rot="5400000">
            <a:off x="781050" y="514349"/>
            <a:ext cx="5486399" cy="5676900"/>
          </a:xfrm>
          <a:prstGeom prst="rect">
            <a:avLst/>
          </a:prstGeom>
          <a:noFill/>
          <a:ln>
            <a:noFill/>
          </a:ln>
        </p:spPr>
        <p:txBody>
          <a:bodyPr anchorCtr="0" anchor="t" bIns="91425" lIns="91425" rIns="91425" tIns="91425"/>
          <a:lstStyle>
            <a:lvl1pPr indent="-139700" lvl="0" marL="342900" rtl="0" algn="l">
              <a:spcBef>
                <a:spcPts val="640"/>
              </a:spcBef>
              <a:spcAft>
                <a:spcPts val="0"/>
              </a:spcAft>
              <a:buClr>
                <a:schemeClr val="dk1"/>
              </a:buClr>
              <a:buFont typeface="Times New Roman"/>
              <a:buChar char="•"/>
              <a:defRPr/>
            </a:lvl1pPr>
            <a:lvl2pPr indent="-107950" lvl="1" marL="742950" rtl="0" algn="l">
              <a:spcBef>
                <a:spcPts val="560"/>
              </a:spcBef>
              <a:spcAft>
                <a:spcPts val="0"/>
              </a:spcAft>
              <a:buClr>
                <a:schemeClr val="dk1"/>
              </a:buClr>
              <a:buFont typeface="Times New Roman"/>
              <a:buChar char="–"/>
              <a:defRPr/>
            </a:lvl2pPr>
            <a:lvl3pPr indent="-76200" lvl="2" marL="1143000" rtl="0" algn="l">
              <a:spcBef>
                <a:spcPts val="480"/>
              </a:spcBef>
              <a:spcAft>
                <a:spcPts val="0"/>
              </a:spcAft>
              <a:buClr>
                <a:schemeClr val="dk1"/>
              </a:buClr>
              <a:buFont typeface="Times New Roman"/>
              <a:buChar char="•"/>
              <a:defRPr/>
            </a:lvl3pPr>
            <a:lvl4pPr indent="-101600" lvl="3" marL="1600200" rtl="0" algn="l">
              <a:spcBef>
                <a:spcPts val="400"/>
              </a:spcBef>
              <a:spcAft>
                <a:spcPts val="0"/>
              </a:spcAft>
              <a:buClr>
                <a:schemeClr val="dk1"/>
              </a:buClr>
              <a:buFont typeface="Times New Roman"/>
              <a:buChar char="–"/>
              <a:defRPr/>
            </a:lvl4pPr>
            <a:lvl5pPr indent="-101600" lvl="4" marL="2057400" rtl="0" algn="l">
              <a:spcBef>
                <a:spcPts val="400"/>
              </a:spcBef>
              <a:spcAft>
                <a:spcPts val="0"/>
              </a:spcAft>
              <a:buClr>
                <a:schemeClr val="dk1"/>
              </a:buClr>
              <a:buFont typeface="Times New Roman"/>
              <a:buChar char="»"/>
              <a:defRPr/>
            </a:lvl5pPr>
            <a:lvl6pPr indent="-101600" lvl="5" marL="2514600" rtl="0" algn="l">
              <a:spcBef>
                <a:spcPts val="400"/>
              </a:spcBef>
              <a:spcAft>
                <a:spcPts val="0"/>
              </a:spcAft>
              <a:buClr>
                <a:schemeClr val="dk1"/>
              </a:buClr>
              <a:buFont typeface="Times New Roman"/>
              <a:buChar char="»"/>
              <a:defRPr/>
            </a:lvl6pPr>
            <a:lvl7pPr indent="-101600" lvl="6" marL="2971800" rtl="0" algn="l">
              <a:spcBef>
                <a:spcPts val="400"/>
              </a:spcBef>
              <a:spcAft>
                <a:spcPts val="0"/>
              </a:spcAft>
              <a:buClr>
                <a:schemeClr val="dk1"/>
              </a:buClr>
              <a:buFont typeface="Times New Roman"/>
              <a:buChar char="»"/>
              <a:defRPr/>
            </a:lvl7pPr>
            <a:lvl8pPr indent="-101600" lvl="7" marL="3429000" rtl="0" algn="l">
              <a:spcBef>
                <a:spcPts val="400"/>
              </a:spcBef>
              <a:spcAft>
                <a:spcPts val="0"/>
              </a:spcAft>
              <a:buClr>
                <a:schemeClr val="dk1"/>
              </a:buClr>
              <a:buFont typeface="Times New Roman"/>
              <a:buChar char="»"/>
              <a:defRPr/>
            </a:lvl8pPr>
            <a:lvl9pPr indent="-101600" lvl="8" marL="3886200" rtl="0" algn="l">
              <a:spcBef>
                <a:spcPts val="400"/>
              </a:spcBef>
              <a:spcAft>
                <a:spcPts val="0"/>
              </a:spcAft>
              <a:buClr>
                <a:schemeClr val="dk1"/>
              </a:buClr>
              <a:buFont typeface="Times New Roman"/>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23" name="Shape 23"/>
        <p:cNvGrpSpPr/>
        <p:nvPr/>
      </p:nvGrpSpPr>
      <p:grpSpPr>
        <a:xfrm>
          <a:off x="0" y="0"/>
          <a:ext cx="0" cy="0"/>
          <a:chOff x="0" y="0"/>
          <a:chExt cx="0" cy="0"/>
        </a:xfrm>
      </p:grpSpPr>
      <p:sp>
        <p:nvSpPr>
          <p:cNvPr id="24" name="Shape 24"/>
          <p:cNvSpPr txBox="1"/>
          <p:nvPr>
            <p:ph type="title"/>
          </p:nvPr>
        </p:nvSpPr>
        <p:spPr>
          <a:xfrm>
            <a:off x="685800" y="609600"/>
            <a:ext cx="77724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25" name="Shape 25"/>
          <p:cNvSpPr txBox="1"/>
          <p:nvPr>
            <p:ph idx="1" type="body"/>
          </p:nvPr>
        </p:nvSpPr>
        <p:spPr>
          <a:xfrm rot="5400000">
            <a:off x="2514599" y="152399"/>
            <a:ext cx="4114800" cy="7772400"/>
          </a:xfrm>
          <a:prstGeom prst="rect">
            <a:avLst/>
          </a:prstGeom>
          <a:noFill/>
          <a:ln>
            <a:noFill/>
          </a:ln>
        </p:spPr>
        <p:txBody>
          <a:bodyPr anchorCtr="0" anchor="t" bIns="91425" lIns="91425" rIns="91425" tIns="91425"/>
          <a:lstStyle>
            <a:lvl1pPr indent="-139700" lvl="0" marL="342900" rtl="0" algn="l">
              <a:spcBef>
                <a:spcPts val="640"/>
              </a:spcBef>
              <a:spcAft>
                <a:spcPts val="0"/>
              </a:spcAft>
              <a:buClr>
                <a:schemeClr val="dk1"/>
              </a:buClr>
              <a:buFont typeface="Times New Roman"/>
              <a:buChar char="•"/>
              <a:defRPr/>
            </a:lvl1pPr>
            <a:lvl2pPr indent="-107950" lvl="1" marL="742950" rtl="0" algn="l">
              <a:spcBef>
                <a:spcPts val="560"/>
              </a:spcBef>
              <a:spcAft>
                <a:spcPts val="0"/>
              </a:spcAft>
              <a:buClr>
                <a:schemeClr val="dk1"/>
              </a:buClr>
              <a:buFont typeface="Times New Roman"/>
              <a:buChar char="–"/>
              <a:defRPr/>
            </a:lvl2pPr>
            <a:lvl3pPr indent="-76200" lvl="2" marL="1143000" rtl="0" algn="l">
              <a:spcBef>
                <a:spcPts val="480"/>
              </a:spcBef>
              <a:spcAft>
                <a:spcPts val="0"/>
              </a:spcAft>
              <a:buClr>
                <a:schemeClr val="dk1"/>
              </a:buClr>
              <a:buFont typeface="Times New Roman"/>
              <a:buChar char="•"/>
              <a:defRPr/>
            </a:lvl3pPr>
            <a:lvl4pPr indent="-101600" lvl="3" marL="1600200" rtl="0" algn="l">
              <a:spcBef>
                <a:spcPts val="400"/>
              </a:spcBef>
              <a:spcAft>
                <a:spcPts val="0"/>
              </a:spcAft>
              <a:buClr>
                <a:schemeClr val="dk1"/>
              </a:buClr>
              <a:buFont typeface="Times New Roman"/>
              <a:buChar char="–"/>
              <a:defRPr/>
            </a:lvl4pPr>
            <a:lvl5pPr indent="-101600" lvl="4" marL="2057400" rtl="0" algn="l">
              <a:spcBef>
                <a:spcPts val="400"/>
              </a:spcBef>
              <a:spcAft>
                <a:spcPts val="0"/>
              </a:spcAft>
              <a:buClr>
                <a:schemeClr val="dk1"/>
              </a:buClr>
              <a:buFont typeface="Times New Roman"/>
              <a:buChar char="»"/>
              <a:defRPr/>
            </a:lvl5pPr>
            <a:lvl6pPr indent="-101600" lvl="5" marL="2514600" rtl="0" algn="l">
              <a:spcBef>
                <a:spcPts val="400"/>
              </a:spcBef>
              <a:spcAft>
                <a:spcPts val="0"/>
              </a:spcAft>
              <a:buClr>
                <a:schemeClr val="dk1"/>
              </a:buClr>
              <a:buFont typeface="Times New Roman"/>
              <a:buChar char="»"/>
              <a:defRPr/>
            </a:lvl6pPr>
            <a:lvl7pPr indent="-101600" lvl="6" marL="2971800" rtl="0" algn="l">
              <a:spcBef>
                <a:spcPts val="400"/>
              </a:spcBef>
              <a:spcAft>
                <a:spcPts val="0"/>
              </a:spcAft>
              <a:buClr>
                <a:schemeClr val="dk1"/>
              </a:buClr>
              <a:buFont typeface="Times New Roman"/>
              <a:buChar char="»"/>
              <a:defRPr/>
            </a:lvl7pPr>
            <a:lvl8pPr indent="-101600" lvl="7" marL="3429000" rtl="0" algn="l">
              <a:spcBef>
                <a:spcPts val="400"/>
              </a:spcBef>
              <a:spcAft>
                <a:spcPts val="0"/>
              </a:spcAft>
              <a:buClr>
                <a:schemeClr val="dk1"/>
              </a:buClr>
              <a:buFont typeface="Times New Roman"/>
              <a:buChar char="»"/>
              <a:defRPr/>
            </a:lvl8pPr>
            <a:lvl9pPr indent="-101600" lvl="8" marL="3886200" rtl="0" algn="l">
              <a:spcBef>
                <a:spcPts val="400"/>
              </a:spcBef>
              <a:spcAft>
                <a:spcPts val="0"/>
              </a:spcAft>
              <a:buClr>
                <a:schemeClr val="dk1"/>
              </a:buClr>
              <a:buFont typeface="Times New Roman"/>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26" name="Shape 26"/>
        <p:cNvGrpSpPr/>
        <p:nvPr/>
      </p:nvGrpSpPr>
      <p:grpSpPr>
        <a:xfrm>
          <a:off x="0" y="0"/>
          <a:ext cx="0" cy="0"/>
          <a:chOff x="0" y="0"/>
          <a:chExt cx="0" cy="0"/>
        </a:xfrm>
      </p:grpSpPr>
      <p:sp>
        <p:nvSpPr>
          <p:cNvPr id="27" name="Shape 27"/>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8" name="Shape 28"/>
          <p:cNvSpPr/>
          <p:nvPr>
            <p:ph idx="2" type="pic"/>
          </p:nvPr>
        </p:nvSpPr>
        <p:spPr>
          <a:xfrm>
            <a:off x="1792288" y="612775"/>
            <a:ext cx="5486399" cy="4114800"/>
          </a:xfrm>
          <a:prstGeom prst="rect">
            <a:avLst/>
          </a:prstGeom>
          <a:noFill/>
          <a:ln>
            <a:noFill/>
          </a:ln>
        </p:spPr>
      </p:sp>
      <p:sp>
        <p:nvSpPr>
          <p:cNvPr id="29" name="Shape 29"/>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Times New Roman"/>
              <a:buNone/>
              <a:defRPr/>
            </a:lvl1pPr>
            <a:lvl2pPr indent="0" lvl="1" marL="457200" rtl="0">
              <a:spcBef>
                <a:spcPts val="0"/>
              </a:spcBef>
              <a:buFont typeface="Times New Roman"/>
              <a:buNone/>
              <a:defRPr/>
            </a:lvl2pPr>
            <a:lvl3pPr indent="0" lvl="2" marL="914400" rtl="0">
              <a:spcBef>
                <a:spcPts val="0"/>
              </a:spcBef>
              <a:buFont typeface="Times New Roman"/>
              <a:buNone/>
              <a:defRPr/>
            </a:lvl3pPr>
            <a:lvl4pPr indent="0" lvl="3" marL="1371600" rtl="0">
              <a:spcBef>
                <a:spcPts val="0"/>
              </a:spcBef>
              <a:buFont typeface="Times New Roman"/>
              <a:buNone/>
              <a:defRPr/>
            </a:lvl4pPr>
            <a:lvl5pPr indent="0" lvl="4" marL="1828800" rtl="0">
              <a:spcBef>
                <a:spcPts val="0"/>
              </a:spcBef>
              <a:buFont typeface="Times New Roman"/>
              <a:buNone/>
              <a:defRPr/>
            </a:lvl5pPr>
            <a:lvl6pPr indent="0" lvl="5" marL="2286000" rtl="0">
              <a:spcBef>
                <a:spcPts val="0"/>
              </a:spcBef>
              <a:buFont typeface="Times New Roman"/>
              <a:buNone/>
              <a:defRPr/>
            </a:lvl6pPr>
            <a:lvl7pPr indent="0" lvl="6" marL="2743200" rtl="0">
              <a:spcBef>
                <a:spcPts val="0"/>
              </a:spcBef>
              <a:buFont typeface="Times New Roman"/>
              <a:buNone/>
              <a:defRPr/>
            </a:lvl7pPr>
            <a:lvl8pPr indent="0" lvl="7" marL="3200400" rtl="0">
              <a:spcBef>
                <a:spcPts val="0"/>
              </a:spcBef>
              <a:buFont typeface="Times New Roman"/>
              <a:buNone/>
              <a:defRPr/>
            </a:lvl8pPr>
            <a:lvl9pPr indent="0" lvl="8" marL="3657600" rtl="0">
              <a:spcBef>
                <a:spcPts val="0"/>
              </a:spcBef>
              <a:buFont typeface="Times New Roman"/>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30" name="Shape 30"/>
        <p:cNvGrpSpPr/>
        <p:nvPr/>
      </p:nvGrpSpPr>
      <p:grpSpPr>
        <a:xfrm>
          <a:off x="0" y="0"/>
          <a:ext cx="0" cy="0"/>
          <a:chOff x="0" y="0"/>
          <a:chExt cx="0" cy="0"/>
        </a:xfrm>
      </p:grpSpPr>
      <p:sp>
        <p:nvSpPr>
          <p:cNvPr id="31" name="Shape 31"/>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2" name="Shape 3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3" name="Shape 3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Times New Roman"/>
              <a:buNone/>
              <a:defRPr/>
            </a:lvl1pPr>
            <a:lvl2pPr indent="0" lvl="1" marL="457200" rtl="0">
              <a:spcBef>
                <a:spcPts val="0"/>
              </a:spcBef>
              <a:buFont typeface="Times New Roman"/>
              <a:buNone/>
              <a:defRPr/>
            </a:lvl2pPr>
            <a:lvl3pPr indent="0" lvl="2" marL="914400" rtl="0">
              <a:spcBef>
                <a:spcPts val="0"/>
              </a:spcBef>
              <a:buFont typeface="Times New Roman"/>
              <a:buNone/>
              <a:defRPr/>
            </a:lvl3pPr>
            <a:lvl4pPr indent="0" lvl="3" marL="1371600" rtl="0">
              <a:spcBef>
                <a:spcPts val="0"/>
              </a:spcBef>
              <a:buFont typeface="Times New Roman"/>
              <a:buNone/>
              <a:defRPr/>
            </a:lvl4pPr>
            <a:lvl5pPr indent="0" lvl="4" marL="1828800" rtl="0">
              <a:spcBef>
                <a:spcPts val="0"/>
              </a:spcBef>
              <a:buFont typeface="Times New Roman"/>
              <a:buNone/>
              <a:defRPr/>
            </a:lvl5pPr>
            <a:lvl6pPr indent="0" lvl="5" marL="2286000" rtl="0">
              <a:spcBef>
                <a:spcPts val="0"/>
              </a:spcBef>
              <a:buFont typeface="Times New Roman"/>
              <a:buNone/>
              <a:defRPr/>
            </a:lvl6pPr>
            <a:lvl7pPr indent="0" lvl="6" marL="2743200" rtl="0">
              <a:spcBef>
                <a:spcPts val="0"/>
              </a:spcBef>
              <a:buFont typeface="Times New Roman"/>
              <a:buNone/>
              <a:defRPr/>
            </a:lvl7pPr>
            <a:lvl8pPr indent="0" lvl="7" marL="3200400" rtl="0">
              <a:spcBef>
                <a:spcPts val="0"/>
              </a:spcBef>
              <a:buFont typeface="Times New Roman"/>
              <a:buNone/>
              <a:defRPr/>
            </a:lvl8pPr>
            <a:lvl9pPr indent="0" lvl="8" marL="3657600" rtl="0">
              <a:spcBef>
                <a:spcPts val="0"/>
              </a:spcBef>
              <a:buFont typeface="Times New Roman"/>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4" name="Shape 34"/>
        <p:cNvGrpSpPr/>
        <p:nvPr/>
      </p:nvGrpSpPr>
      <p:grpSpPr>
        <a:xfrm>
          <a:off x="0" y="0"/>
          <a:ext cx="0" cy="0"/>
          <a:chOff x="0" y="0"/>
          <a:chExt cx="0" cy="0"/>
        </a:xfrm>
      </p:grpSpPr>
      <p:sp>
        <p:nvSpPr>
          <p:cNvPr id="35" name="Shape 35"/>
          <p:cNvSpPr txBox="1"/>
          <p:nvPr>
            <p:ph type="title"/>
          </p:nvPr>
        </p:nvSpPr>
        <p:spPr>
          <a:xfrm>
            <a:off x="685800" y="609600"/>
            <a:ext cx="77724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685800" y="609600"/>
            <a:ext cx="77724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7" name="Shape 7"/>
          <p:cNvSpPr txBox="1"/>
          <p:nvPr>
            <p:ph idx="1" type="body"/>
          </p:nvPr>
        </p:nvSpPr>
        <p:spPr>
          <a:xfrm>
            <a:off x="685800" y="1981200"/>
            <a:ext cx="7772400" cy="41148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Font typeface="Times New Roman"/>
              <a:buChar char="•"/>
              <a:defRPr/>
            </a:lvl1pPr>
            <a:lvl2pPr indent="-107950" lvl="1" marL="742950" marR="0" rtl="0" algn="l">
              <a:spcBef>
                <a:spcPts val="560"/>
              </a:spcBef>
              <a:spcAft>
                <a:spcPts val="0"/>
              </a:spcAft>
              <a:buClr>
                <a:schemeClr val="dk1"/>
              </a:buClr>
              <a:buFont typeface="Times New Roman"/>
              <a:buChar char="–"/>
              <a:defRPr/>
            </a:lvl2pPr>
            <a:lvl3pPr indent="-76200" lvl="2" marL="1143000" marR="0" rtl="0" algn="l">
              <a:spcBef>
                <a:spcPts val="480"/>
              </a:spcBef>
              <a:spcAft>
                <a:spcPts val="0"/>
              </a:spcAft>
              <a:buClr>
                <a:schemeClr val="dk1"/>
              </a:buClr>
              <a:buFont typeface="Times New Roman"/>
              <a:buChar char="•"/>
              <a:defRPr/>
            </a:lvl3pPr>
            <a:lvl4pPr indent="-101600" lvl="3" marL="1600200" marR="0" rtl="0" algn="l">
              <a:spcBef>
                <a:spcPts val="400"/>
              </a:spcBef>
              <a:spcAft>
                <a:spcPts val="0"/>
              </a:spcAft>
              <a:buClr>
                <a:schemeClr val="dk1"/>
              </a:buClr>
              <a:buFont typeface="Times New Roman"/>
              <a:buChar char="–"/>
              <a:defRPr/>
            </a:lvl4pPr>
            <a:lvl5pPr indent="-101600" lvl="4" marL="2057400" marR="0" rtl="0" algn="l">
              <a:spcBef>
                <a:spcPts val="400"/>
              </a:spcBef>
              <a:spcAft>
                <a:spcPts val="0"/>
              </a:spcAft>
              <a:buClr>
                <a:schemeClr val="dk1"/>
              </a:buClr>
              <a:buFont typeface="Times New Roman"/>
              <a:buChar char="»"/>
              <a:defRPr/>
            </a:lvl5pPr>
            <a:lvl6pPr indent="-101600" lvl="5" marL="2514600" marR="0" rtl="0" algn="l">
              <a:spcBef>
                <a:spcPts val="400"/>
              </a:spcBef>
              <a:spcAft>
                <a:spcPts val="0"/>
              </a:spcAft>
              <a:buClr>
                <a:schemeClr val="dk1"/>
              </a:buClr>
              <a:buFont typeface="Times New Roman"/>
              <a:buChar char="»"/>
              <a:defRPr/>
            </a:lvl6pPr>
            <a:lvl7pPr indent="-101600" lvl="6" marL="2971800" marR="0" rtl="0" algn="l">
              <a:spcBef>
                <a:spcPts val="400"/>
              </a:spcBef>
              <a:spcAft>
                <a:spcPts val="0"/>
              </a:spcAft>
              <a:buClr>
                <a:schemeClr val="dk1"/>
              </a:buClr>
              <a:buFont typeface="Times New Roman"/>
              <a:buChar char="»"/>
              <a:defRPr/>
            </a:lvl7pPr>
            <a:lvl8pPr indent="-101600" lvl="7" marL="3429000" marR="0" rtl="0" algn="l">
              <a:spcBef>
                <a:spcPts val="400"/>
              </a:spcBef>
              <a:spcAft>
                <a:spcPts val="0"/>
              </a:spcAft>
              <a:buClr>
                <a:schemeClr val="dk1"/>
              </a:buClr>
              <a:buFont typeface="Times New Roman"/>
              <a:buChar char="»"/>
              <a:defRPr/>
            </a:lvl8pPr>
            <a:lvl9pPr indent="-101600" lvl="8" marL="3886200" marR="0" rtl="0" algn="l">
              <a:spcBef>
                <a:spcPts val="400"/>
              </a:spcBef>
              <a:spcAft>
                <a:spcPts val="0"/>
              </a:spcAft>
              <a:buClr>
                <a:schemeClr val="dk1"/>
              </a:buClr>
              <a:buFont typeface="Times New Roman"/>
              <a:buChar char="»"/>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00.jpg"/><Relationship Id="rId4" Type="http://schemas.openxmlformats.org/officeDocument/2006/relationships/image" Target="../media/image06.png"/><Relationship Id="rId5" Type="http://schemas.openxmlformats.org/officeDocument/2006/relationships/image" Target="../media/image1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0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00.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00.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00.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05.jpg"/><Relationship Id="rId4" Type="http://schemas.openxmlformats.org/officeDocument/2006/relationships/image" Target="../media/image1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00.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00.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00.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00.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05.jpg"/><Relationship Id="rId4" Type="http://schemas.openxmlformats.org/officeDocument/2006/relationships/image" Target="../media/image1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0.jpg"/><Relationship Id="rId4" Type="http://schemas.openxmlformats.org/officeDocument/2006/relationships/image" Target="../media/image01.png"/><Relationship Id="rId5" Type="http://schemas.openxmlformats.org/officeDocument/2006/relationships/image" Target="../media/image0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05.jpg"/><Relationship Id="rId4" Type="http://schemas.openxmlformats.org/officeDocument/2006/relationships/image" Target="../media/image1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5.jpg"/><Relationship Id="rId4" Type="http://schemas.openxmlformats.org/officeDocument/2006/relationships/image" Target="../media/image0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0.jpg"/><Relationship Id="rId4" Type="http://schemas.openxmlformats.org/officeDocument/2006/relationships/image" Target="../media/image03.png"/><Relationship Id="rId5" Type="http://schemas.openxmlformats.org/officeDocument/2006/relationships/image" Target="../media/image0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5.jpg"/><Relationship Id="rId4" Type="http://schemas.openxmlformats.org/officeDocument/2006/relationships/image" Target="../media/image0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00.jp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00.jpg"/><Relationship Id="rId4" Type="http://schemas.openxmlformats.org/officeDocument/2006/relationships/image" Target="../media/image0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05.jpg"/><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00.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x="0" y="0"/>
          <a:ext cx="0" cy="0"/>
          <a:chOff x="0" y="0"/>
          <a:chExt cx="0" cy="0"/>
        </a:xfrm>
      </p:grpSpPr>
      <p:sp>
        <p:nvSpPr>
          <p:cNvPr id="55" name="Shape 55"/>
          <p:cNvSpPr txBox="1"/>
          <p:nvPr>
            <p:ph type="title"/>
          </p:nvPr>
        </p:nvSpPr>
        <p:spPr>
          <a:xfrm>
            <a:off x="685800" y="609600"/>
            <a:ext cx="7772400" cy="1143000"/>
          </a:xfrm>
          <a:prstGeom prst="rect">
            <a:avLst/>
          </a:prstGeom>
          <a:noFill/>
          <a:ln>
            <a:noFill/>
          </a:ln>
        </p:spPr>
        <p:txBody>
          <a:bodyPr anchorCtr="0" anchor="ctr" bIns="44450" lIns="90475" rIns="90475" tIns="44450">
            <a:noAutofit/>
          </a:bodyPr>
          <a:lstStyle/>
          <a:p>
            <a:pPr indent="0" lvl="0" marL="0" marR="0" rtl="0" algn="ctr">
              <a:spcBef>
                <a:spcPts val="0"/>
              </a:spcBef>
              <a:spcAft>
                <a:spcPts val="0"/>
              </a:spcAft>
              <a:buSzPct val="25000"/>
              <a:buNone/>
            </a:pPr>
            <a:r>
              <a:t/>
            </a:r>
            <a:endParaRPr b="0" i="0" sz="4400" u="none" cap="none" strike="noStrike">
              <a:solidFill>
                <a:schemeClr val="dk2"/>
              </a:solidFill>
              <a:latin typeface="Times New Roman"/>
              <a:ea typeface="Times New Roman"/>
              <a:cs typeface="Times New Roman"/>
              <a:sym typeface="Times New Roman"/>
            </a:endParaRPr>
          </a:p>
        </p:txBody>
      </p:sp>
      <p:pic>
        <p:nvPicPr>
          <p:cNvPr id="56" name="Shape 56"/>
          <p:cNvPicPr preferRelativeResize="0"/>
          <p:nvPr>
            <p:ph idx="1" type="body"/>
          </p:nvPr>
        </p:nvPicPr>
        <p:blipFill rotWithShape="1">
          <a:blip r:embed="rId3">
            <a:alphaModFix/>
          </a:blip>
          <a:srcRect b="0" l="0" r="0" t="0"/>
          <a:stretch/>
        </p:blipFill>
        <p:spPr>
          <a:xfrm>
            <a:off x="0" y="-22225"/>
            <a:ext cx="9144000" cy="6861175"/>
          </a:xfrm>
          <a:prstGeom prst="rect">
            <a:avLst/>
          </a:prstGeom>
          <a:noFill/>
          <a:ln>
            <a:noFill/>
          </a:ln>
        </p:spPr>
      </p:pic>
      <p:pic>
        <p:nvPicPr>
          <p:cNvPr id="57" name="Shape 57"/>
          <p:cNvPicPr preferRelativeResize="0"/>
          <p:nvPr>
            <p:ph idx="2" type="body"/>
          </p:nvPr>
        </p:nvPicPr>
        <p:blipFill rotWithShape="1">
          <a:blip r:embed="rId4">
            <a:alphaModFix/>
          </a:blip>
          <a:srcRect b="0" l="0" r="0" t="0"/>
          <a:stretch/>
        </p:blipFill>
        <p:spPr>
          <a:xfrm>
            <a:off x="6781800" y="1676400"/>
            <a:ext cx="1744661" cy="1836737"/>
          </a:xfrm>
          <a:prstGeom prst="rect">
            <a:avLst/>
          </a:prstGeom>
          <a:noFill/>
          <a:ln>
            <a:noFill/>
          </a:ln>
        </p:spPr>
      </p:pic>
      <p:sp>
        <p:nvSpPr>
          <p:cNvPr id="58" name="Shape 58"/>
          <p:cNvSpPr txBox="1"/>
          <p:nvPr/>
        </p:nvSpPr>
        <p:spPr>
          <a:xfrm>
            <a:off x="2895600" y="0"/>
            <a:ext cx="5029199" cy="1800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800" u="none" cap="none" strike="noStrike">
                <a:solidFill>
                  <a:schemeClr val="lt1"/>
                </a:solidFill>
                <a:latin typeface="Arial"/>
                <a:ea typeface="Arial"/>
                <a:cs typeface="Arial"/>
                <a:sym typeface="Arial"/>
              </a:rPr>
              <a:t>What Is Climate?</a:t>
            </a:r>
          </a:p>
          <a:p>
            <a:pPr indent="0" lvl="0" marL="0" marR="0" rtl="0" algn="l">
              <a:lnSpc>
                <a:spcPct val="100000"/>
              </a:lnSpc>
              <a:spcBef>
                <a:spcPts val="0"/>
              </a:spcBef>
              <a:spcAft>
                <a:spcPts val="0"/>
              </a:spcAft>
              <a:buClr>
                <a:schemeClr val="dk1"/>
              </a:buClr>
              <a:buFont typeface="Times New Roman"/>
              <a:buNone/>
            </a:pPr>
            <a:r>
              <a:t/>
            </a:r>
            <a:endParaRPr b="1" i="0" sz="28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Times New Roman"/>
              <a:buNone/>
            </a:pPr>
            <a:r>
              <a:t/>
            </a:r>
            <a:endParaRPr b="1" i="0" sz="28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None/>
            </a:pPr>
            <a:r>
              <a:t/>
            </a:r>
            <a:endParaRPr b="1" i="0" sz="2800" u="none" cap="none" strike="noStrike">
              <a:solidFill>
                <a:schemeClr val="lt1"/>
              </a:solidFill>
              <a:latin typeface="Arial"/>
              <a:ea typeface="Arial"/>
              <a:cs typeface="Arial"/>
              <a:sym typeface="Arial"/>
            </a:endParaRPr>
          </a:p>
        </p:txBody>
      </p:sp>
      <p:sp>
        <p:nvSpPr>
          <p:cNvPr id="59" name="Shape 59"/>
          <p:cNvSpPr txBox="1"/>
          <p:nvPr/>
        </p:nvSpPr>
        <p:spPr>
          <a:xfrm>
            <a:off x="220662" y="63500"/>
            <a:ext cx="1538286"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Section 1</a:t>
            </a:r>
          </a:p>
        </p:txBody>
      </p:sp>
      <p:sp>
        <p:nvSpPr>
          <p:cNvPr id="60" name="Shape 60"/>
          <p:cNvSpPr txBox="1"/>
          <p:nvPr/>
        </p:nvSpPr>
        <p:spPr>
          <a:xfrm>
            <a:off x="0" y="990600"/>
            <a:ext cx="9144000" cy="39878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133333"/>
              <a:buFont typeface="Arial"/>
              <a:buChar char="•"/>
            </a:pPr>
            <a:r>
              <a:rPr b="1" i="0" lang="en-US" sz="2400" u="none" cap="none" strike="noStrike">
                <a:solidFill>
                  <a:schemeClr val="dk1"/>
                </a:solidFill>
                <a:latin typeface="Arial"/>
                <a:ea typeface="Arial"/>
                <a:cs typeface="Arial"/>
                <a:sym typeface="Arial"/>
              </a:rPr>
              <a:t> </a:t>
            </a:r>
            <a:r>
              <a:rPr b="1" i="0" lang="en-US" sz="3200" u="none" cap="none" strike="noStrike">
                <a:solidFill>
                  <a:schemeClr val="lt1"/>
                </a:solidFill>
                <a:latin typeface="Arial"/>
                <a:ea typeface="Arial"/>
                <a:cs typeface="Arial"/>
                <a:sym typeface="Arial"/>
              </a:rPr>
              <a:t>What Is Weather? </a:t>
            </a:r>
            <a:r>
              <a:rPr b="0" i="0" lang="en-US" sz="3200" u="none" cap="none" strike="noStrike">
                <a:solidFill>
                  <a:schemeClr val="lt1"/>
                </a:solidFill>
                <a:latin typeface="Arial"/>
                <a:ea typeface="Arial"/>
                <a:cs typeface="Arial"/>
                <a:sym typeface="Arial"/>
              </a:rPr>
              <a:t>Weather is the condition of the atmosphere at a particular time.</a:t>
            </a:r>
          </a:p>
          <a:p>
            <a:pPr indent="0" lvl="0" marL="0" marR="0" rtl="0" algn="l">
              <a:lnSpc>
                <a:spcPct val="100000"/>
              </a:lnSpc>
              <a:spcBef>
                <a:spcPts val="0"/>
              </a:spcBef>
              <a:spcAft>
                <a:spcPts val="0"/>
              </a:spcAft>
              <a:buClr>
                <a:srgbClr val="FFCC00"/>
              </a:buClr>
              <a:buFont typeface="Times New Roman"/>
              <a:buNone/>
            </a:pPr>
            <a:r>
              <a:t/>
            </a:r>
            <a:endParaRPr b="0" i="0" sz="32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FFCC00"/>
              </a:buClr>
              <a:buFont typeface="Times New Roman"/>
              <a:buNone/>
            </a:pPr>
            <a:r>
              <a:t/>
            </a:r>
            <a:endParaRPr b="0" i="0" sz="32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FFCC00"/>
              </a:buClr>
              <a:buFont typeface="Times New Roman"/>
              <a:buNone/>
            </a:pPr>
            <a:r>
              <a:t/>
            </a:r>
            <a:endParaRPr b="0" i="0" sz="32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FFCC00"/>
              </a:buClr>
              <a:buSzPct val="100000"/>
              <a:buFont typeface="Arial"/>
              <a:buChar char="•"/>
            </a:pPr>
            <a:r>
              <a:rPr b="0" i="0" lang="en-US" sz="3200" u="none" cap="none" strike="noStrike">
                <a:solidFill>
                  <a:schemeClr val="lt1"/>
                </a:solidFill>
                <a:latin typeface="Arial"/>
                <a:ea typeface="Arial"/>
                <a:cs typeface="Arial"/>
                <a:sym typeface="Arial"/>
              </a:rPr>
              <a:t> </a:t>
            </a:r>
            <a:r>
              <a:rPr b="1" i="0" lang="en-US" sz="3200" u="none" cap="none" strike="noStrike">
                <a:solidFill>
                  <a:schemeClr val="lt1"/>
                </a:solidFill>
                <a:latin typeface="Arial"/>
                <a:ea typeface="Arial"/>
                <a:cs typeface="Arial"/>
                <a:sym typeface="Arial"/>
              </a:rPr>
              <a:t>What Is Climate? </a:t>
            </a:r>
            <a:r>
              <a:rPr b="0" i="0" lang="en-US" sz="3200" u="none" cap="none" strike="noStrike">
                <a:solidFill>
                  <a:schemeClr val="lt1"/>
                </a:solidFill>
                <a:latin typeface="Arial"/>
                <a:ea typeface="Arial"/>
                <a:cs typeface="Arial"/>
                <a:sym typeface="Arial"/>
              </a:rPr>
              <a:t>Climate is the average weather condition in an area over a long period of time.</a:t>
            </a:r>
          </a:p>
        </p:txBody>
      </p:sp>
      <p:sp>
        <p:nvSpPr>
          <p:cNvPr id="61" name="Shape 61"/>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pic>
        <p:nvPicPr>
          <p:cNvPr id="62" name="Shape 62"/>
          <p:cNvPicPr preferRelativeResize="0"/>
          <p:nvPr>
            <p:ph idx="3" type="body"/>
          </p:nvPr>
        </p:nvPicPr>
        <p:blipFill rotWithShape="1">
          <a:blip r:embed="rId5">
            <a:alphaModFix/>
          </a:blip>
          <a:srcRect b="0" l="0" r="0" t="0"/>
          <a:stretch/>
        </p:blipFill>
        <p:spPr>
          <a:xfrm>
            <a:off x="4419600" y="4500562"/>
            <a:ext cx="2514599" cy="2378074"/>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x="0" y="0"/>
          <a:ext cx="0" cy="0"/>
          <a:chOff x="0" y="0"/>
          <a:chExt cx="0" cy="0"/>
        </a:xfrm>
      </p:grpSpPr>
      <p:pic>
        <p:nvPicPr>
          <p:cNvPr id="160" name="Shape 160"/>
          <p:cNvPicPr preferRelativeResize="0"/>
          <p:nvPr>
            <p:ph idx="1" type="body"/>
          </p:nvPr>
        </p:nvPicPr>
        <p:blipFill rotWithShape="1">
          <a:blip r:embed="rId3">
            <a:alphaModFix/>
          </a:blip>
          <a:srcRect b="0" l="0" r="0" t="0"/>
          <a:stretch/>
        </p:blipFill>
        <p:spPr>
          <a:xfrm>
            <a:off x="0" y="0"/>
            <a:ext cx="9159874" cy="6870700"/>
          </a:xfrm>
          <a:prstGeom prst="rect">
            <a:avLst/>
          </a:prstGeom>
          <a:noFill/>
          <a:ln>
            <a:noFill/>
          </a:ln>
        </p:spPr>
      </p:pic>
      <p:sp>
        <p:nvSpPr>
          <p:cNvPr id="161" name="Shape 161"/>
          <p:cNvSpPr txBox="1"/>
          <p:nvPr/>
        </p:nvSpPr>
        <p:spPr>
          <a:xfrm>
            <a:off x="196850" y="381000"/>
            <a:ext cx="4852986" cy="51911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800" u="none" cap="none" strike="noStrike">
                <a:solidFill>
                  <a:schemeClr val="lt1"/>
                </a:solidFill>
                <a:latin typeface="Arial"/>
                <a:ea typeface="Arial"/>
                <a:cs typeface="Arial"/>
                <a:sym typeface="Arial"/>
              </a:rPr>
              <a:t>Temperate and Polar Zones</a:t>
            </a:r>
          </a:p>
        </p:txBody>
      </p:sp>
      <p:sp>
        <p:nvSpPr>
          <p:cNvPr id="162" name="Shape 162"/>
          <p:cNvSpPr txBox="1"/>
          <p:nvPr/>
        </p:nvSpPr>
        <p:spPr>
          <a:xfrm>
            <a:off x="220662" y="63500"/>
            <a:ext cx="1538286"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Section 3</a:t>
            </a:r>
          </a:p>
        </p:txBody>
      </p:sp>
      <p:sp>
        <p:nvSpPr>
          <p:cNvPr id="163" name="Shape 163"/>
          <p:cNvSpPr txBox="1"/>
          <p:nvPr/>
        </p:nvSpPr>
        <p:spPr>
          <a:xfrm>
            <a:off x="381000" y="1143000"/>
            <a:ext cx="7705724" cy="5159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1" i="0" lang="en-US" sz="2800" u="none" cap="none" strike="noStrike">
                <a:solidFill>
                  <a:srgbClr val="FFCC00"/>
                </a:solidFill>
                <a:latin typeface="Arial"/>
                <a:ea typeface="Arial"/>
                <a:cs typeface="Arial"/>
                <a:sym typeface="Arial"/>
              </a:rPr>
              <a:t>The Temperate Zone</a:t>
            </a:r>
          </a:p>
        </p:txBody>
      </p:sp>
      <p:sp>
        <p:nvSpPr>
          <p:cNvPr id="164" name="Shape 164"/>
          <p:cNvSpPr txBox="1"/>
          <p:nvPr/>
        </p:nvSpPr>
        <p:spPr>
          <a:xfrm>
            <a:off x="457200" y="1676400"/>
            <a:ext cx="8229600" cy="4835525"/>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100000"/>
              <a:buFont typeface="Arial"/>
              <a:buChar char="•"/>
            </a:pPr>
            <a:r>
              <a:rPr b="1" i="0" lang="en-US" sz="2400" u="none" cap="none" strike="noStrike">
                <a:solidFill>
                  <a:schemeClr val="dk1"/>
                </a:solidFill>
                <a:latin typeface="Arial"/>
                <a:ea typeface="Arial"/>
                <a:cs typeface="Arial"/>
                <a:sym typeface="Arial"/>
              </a:rPr>
              <a:t> </a:t>
            </a:r>
            <a:r>
              <a:rPr b="1" i="0" lang="en-US" sz="2400" u="none" cap="none" strike="noStrike">
                <a:solidFill>
                  <a:schemeClr val="lt1"/>
                </a:solidFill>
                <a:latin typeface="Arial"/>
                <a:ea typeface="Arial"/>
                <a:cs typeface="Arial"/>
                <a:sym typeface="Arial"/>
              </a:rPr>
              <a:t>Temperate Forests </a:t>
            </a:r>
            <a:r>
              <a:rPr b="0" i="0" lang="en-US" sz="2400" u="none" cap="none" strike="noStrike">
                <a:solidFill>
                  <a:schemeClr val="lt1"/>
                </a:solidFill>
                <a:latin typeface="Arial"/>
                <a:ea typeface="Arial"/>
                <a:cs typeface="Arial"/>
                <a:sym typeface="Arial"/>
              </a:rPr>
              <a:t>The temperate forest biomes tend to have high amounts of rainfall and seasonal temperature differences.</a:t>
            </a:r>
          </a:p>
          <a:p>
            <a:pPr indent="0" lvl="0" marL="0" marR="0" rtl="0" algn="l">
              <a:lnSpc>
                <a:spcPct val="100000"/>
              </a:lnSpc>
              <a:spcBef>
                <a:spcPts val="0"/>
              </a:spcBef>
              <a:spcAft>
                <a:spcPts val="0"/>
              </a:spcAft>
              <a:buClr>
                <a:srgbClr val="FFCC00"/>
              </a:buClr>
              <a:buFont typeface="Times New Roman"/>
              <a:buNone/>
            </a:pPr>
            <a:r>
              <a:t/>
            </a:r>
            <a:endParaRPr b="0" i="0" sz="24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FFCC00"/>
              </a:buClr>
              <a:buSzPct val="100000"/>
              <a:buFont typeface="Arial"/>
              <a:buChar char="•"/>
            </a:pPr>
            <a:r>
              <a:rPr b="0" i="0" lang="en-US" sz="2400" u="none" cap="none" strike="noStrike">
                <a:solidFill>
                  <a:schemeClr val="lt1"/>
                </a:solidFill>
                <a:latin typeface="Arial"/>
                <a:ea typeface="Arial"/>
                <a:cs typeface="Arial"/>
                <a:sym typeface="Arial"/>
              </a:rPr>
              <a:t> </a:t>
            </a:r>
            <a:r>
              <a:rPr b="1" i="0" lang="en-US" sz="2400" u="none" cap="none" strike="noStrike">
                <a:solidFill>
                  <a:schemeClr val="lt1"/>
                </a:solidFill>
                <a:latin typeface="Arial"/>
                <a:ea typeface="Arial"/>
                <a:cs typeface="Arial"/>
                <a:sym typeface="Arial"/>
              </a:rPr>
              <a:t>Temperate Grasslands </a:t>
            </a:r>
            <a:r>
              <a:rPr b="0" i="0" lang="en-US" sz="2400" u="none" cap="none" strike="noStrike">
                <a:solidFill>
                  <a:schemeClr val="lt1"/>
                </a:solidFill>
                <a:latin typeface="Arial"/>
                <a:ea typeface="Arial"/>
                <a:cs typeface="Arial"/>
                <a:sym typeface="Arial"/>
              </a:rPr>
              <a:t>Temperate grasslands are regions that receive too little rainfall for trees to grow. This biome has warm summers and cold winters.</a:t>
            </a:r>
          </a:p>
          <a:p>
            <a:pPr indent="0" lvl="0" marL="0" marR="0" rtl="0" algn="l">
              <a:lnSpc>
                <a:spcPct val="100000"/>
              </a:lnSpc>
              <a:spcBef>
                <a:spcPts val="0"/>
              </a:spcBef>
              <a:spcAft>
                <a:spcPts val="0"/>
              </a:spcAft>
              <a:buClr>
                <a:srgbClr val="FFCC00"/>
              </a:buClr>
              <a:buFont typeface="Times New Roman"/>
              <a:buNone/>
            </a:pPr>
            <a:r>
              <a:t/>
            </a:r>
            <a:endParaRPr b="0" i="0" sz="24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FFCC00"/>
              </a:buClr>
              <a:buSzPct val="100000"/>
              <a:buFont typeface="Arial"/>
              <a:buChar char="•"/>
            </a:pPr>
            <a:r>
              <a:rPr b="0" i="0" lang="en-US" sz="2400" u="none" cap="none" strike="noStrike">
                <a:solidFill>
                  <a:schemeClr val="lt1"/>
                </a:solidFill>
                <a:latin typeface="Arial"/>
                <a:ea typeface="Arial"/>
                <a:cs typeface="Arial"/>
                <a:sym typeface="Arial"/>
              </a:rPr>
              <a:t> </a:t>
            </a:r>
            <a:r>
              <a:rPr b="1" i="0" lang="en-US" sz="2400" u="none" cap="none" strike="noStrike">
                <a:solidFill>
                  <a:schemeClr val="lt1"/>
                </a:solidFill>
                <a:latin typeface="Arial"/>
                <a:ea typeface="Arial"/>
                <a:cs typeface="Arial"/>
                <a:sym typeface="Arial"/>
              </a:rPr>
              <a:t>Chaparrals </a:t>
            </a:r>
            <a:r>
              <a:rPr b="0" i="0" lang="en-US" sz="2400" u="none" cap="none" strike="noStrike">
                <a:solidFill>
                  <a:schemeClr val="lt1"/>
                </a:solidFill>
                <a:latin typeface="Arial"/>
                <a:ea typeface="Arial"/>
                <a:cs typeface="Arial"/>
                <a:sym typeface="Arial"/>
              </a:rPr>
              <a:t>Chaparral regions have cool, wet winters and hot, dry summers.</a:t>
            </a:r>
          </a:p>
          <a:p>
            <a:pPr indent="0" lvl="0" marL="0" marR="0" rtl="0" algn="l">
              <a:lnSpc>
                <a:spcPct val="100000"/>
              </a:lnSpc>
              <a:spcBef>
                <a:spcPts val="0"/>
              </a:spcBef>
              <a:spcAft>
                <a:spcPts val="0"/>
              </a:spcAft>
              <a:buClr>
                <a:srgbClr val="FFCC00"/>
              </a:buClr>
              <a:buFont typeface="Times New Roman"/>
              <a:buNone/>
            </a:pPr>
            <a:r>
              <a:t/>
            </a:r>
            <a:endParaRPr b="0" i="0" sz="24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FFCC00"/>
              </a:buClr>
              <a:buSzPct val="100000"/>
              <a:buFont typeface="Arial"/>
              <a:buChar char="•"/>
            </a:pPr>
            <a:r>
              <a:rPr b="0" i="0" lang="en-US" sz="2400" u="none" cap="none" strike="noStrike">
                <a:solidFill>
                  <a:schemeClr val="lt1"/>
                </a:solidFill>
                <a:latin typeface="Arial"/>
                <a:ea typeface="Arial"/>
                <a:cs typeface="Arial"/>
                <a:sym typeface="Arial"/>
              </a:rPr>
              <a:t> </a:t>
            </a:r>
            <a:r>
              <a:rPr b="1" i="0" lang="en-US" sz="2400" u="none" cap="none" strike="noStrike">
                <a:solidFill>
                  <a:schemeClr val="lt1"/>
                </a:solidFill>
                <a:latin typeface="Arial"/>
                <a:ea typeface="Arial"/>
                <a:cs typeface="Arial"/>
                <a:sym typeface="Arial"/>
              </a:rPr>
              <a:t>Temperate Deserts </a:t>
            </a:r>
            <a:r>
              <a:rPr b="0" i="0" lang="en-US" sz="2400" u="none" cap="none" strike="noStrike">
                <a:solidFill>
                  <a:schemeClr val="lt1"/>
                </a:solidFill>
                <a:latin typeface="Arial"/>
                <a:ea typeface="Arial"/>
                <a:cs typeface="Arial"/>
                <a:sym typeface="Arial"/>
              </a:rPr>
              <a:t>The temperate desert biomes tend to be cold deserts.</a:t>
            </a:r>
          </a:p>
        </p:txBody>
      </p:sp>
      <p:sp>
        <p:nvSpPr>
          <p:cNvPr id="165" name="Shape 165"/>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sp>
        <p:nvSpPr>
          <p:cNvPr id="166" name="Shape 166"/>
          <p:cNvSpPr txBox="1"/>
          <p:nvPr/>
        </p:nvSpPr>
        <p:spPr>
          <a:xfrm>
            <a:off x="7162800" y="6096000"/>
            <a:ext cx="1981199"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0" i="1" lang="en-US" sz="2000" u="none" cap="none" strike="noStrike">
                <a:solidFill>
                  <a:srgbClr val="FFCC00"/>
                </a:solidFill>
                <a:latin typeface="Arial"/>
                <a:ea typeface="Arial"/>
                <a:cs typeface="Arial"/>
                <a:sym typeface="Arial"/>
              </a:rPr>
              <a:t>End of Slide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x="0" y="0"/>
          <a:ext cx="0" cy="0"/>
          <a:chOff x="0" y="0"/>
          <a:chExt cx="0" cy="0"/>
        </a:xfrm>
      </p:grpSpPr>
      <p:pic>
        <p:nvPicPr>
          <p:cNvPr id="171" name="Shape 171"/>
          <p:cNvPicPr preferRelativeResize="0"/>
          <p:nvPr>
            <p:ph idx="1" type="body"/>
          </p:nvPr>
        </p:nvPicPr>
        <p:blipFill rotWithShape="1">
          <a:blip r:embed="rId3">
            <a:alphaModFix/>
          </a:blip>
          <a:srcRect b="0" l="0" r="0" t="0"/>
          <a:stretch/>
        </p:blipFill>
        <p:spPr>
          <a:xfrm>
            <a:off x="0" y="0"/>
            <a:ext cx="9159874" cy="6870700"/>
          </a:xfrm>
          <a:prstGeom prst="rect">
            <a:avLst/>
          </a:prstGeom>
          <a:noFill/>
          <a:ln>
            <a:noFill/>
          </a:ln>
        </p:spPr>
      </p:pic>
      <p:sp>
        <p:nvSpPr>
          <p:cNvPr id="172" name="Shape 172"/>
          <p:cNvSpPr txBox="1"/>
          <p:nvPr/>
        </p:nvSpPr>
        <p:spPr>
          <a:xfrm>
            <a:off x="196850" y="381000"/>
            <a:ext cx="4852986" cy="51911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800" u="none" cap="none" strike="noStrike">
                <a:solidFill>
                  <a:schemeClr val="lt1"/>
                </a:solidFill>
                <a:latin typeface="Arial"/>
                <a:ea typeface="Arial"/>
                <a:cs typeface="Arial"/>
                <a:sym typeface="Arial"/>
              </a:rPr>
              <a:t>Temperate and Polar Zones</a:t>
            </a:r>
          </a:p>
        </p:txBody>
      </p:sp>
      <p:sp>
        <p:nvSpPr>
          <p:cNvPr id="173" name="Shape 173"/>
          <p:cNvSpPr txBox="1"/>
          <p:nvPr/>
        </p:nvSpPr>
        <p:spPr>
          <a:xfrm>
            <a:off x="220662" y="63500"/>
            <a:ext cx="1538286"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Section 3</a:t>
            </a:r>
          </a:p>
        </p:txBody>
      </p:sp>
      <p:sp>
        <p:nvSpPr>
          <p:cNvPr id="174" name="Shape 174"/>
          <p:cNvSpPr txBox="1"/>
          <p:nvPr/>
        </p:nvSpPr>
        <p:spPr>
          <a:xfrm>
            <a:off x="533400" y="1752600"/>
            <a:ext cx="7705724" cy="5159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1" i="0" lang="en-US" sz="2800" u="none" cap="none" strike="noStrike">
                <a:solidFill>
                  <a:srgbClr val="FFCC00"/>
                </a:solidFill>
                <a:latin typeface="Arial"/>
                <a:ea typeface="Arial"/>
                <a:cs typeface="Arial"/>
                <a:sym typeface="Arial"/>
              </a:rPr>
              <a:t>The Polar Zone</a:t>
            </a:r>
          </a:p>
        </p:txBody>
      </p:sp>
      <p:sp>
        <p:nvSpPr>
          <p:cNvPr id="175" name="Shape 175"/>
          <p:cNvSpPr txBox="1"/>
          <p:nvPr/>
        </p:nvSpPr>
        <p:spPr>
          <a:xfrm>
            <a:off x="533400" y="2438400"/>
            <a:ext cx="8229600" cy="22796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100000"/>
              <a:buFont typeface="Arial"/>
              <a:buChar char="•"/>
            </a:pPr>
            <a:r>
              <a:rPr b="1" i="0" lang="en-US" sz="2400" u="none" cap="none" strike="noStrike">
                <a:solidFill>
                  <a:schemeClr val="dk1"/>
                </a:solidFill>
                <a:latin typeface="Arial"/>
                <a:ea typeface="Arial"/>
                <a:cs typeface="Arial"/>
                <a:sym typeface="Arial"/>
              </a:rPr>
              <a:t> </a:t>
            </a:r>
            <a:r>
              <a:rPr b="1" i="0" lang="en-US" sz="2400" u="none" cap="none" strike="noStrike">
                <a:solidFill>
                  <a:schemeClr val="lt1"/>
                </a:solidFill>
                <a:latin typeface="Arial"/>
                <a:ea typeface="Arial"/>
                <a:cs typeface="Arial"/>
                <a:sym typeface="Arial"/>
              </a:rPr>
              <a:t>Tundra </a:t>
            </a:r>
            <a:r>
              <a:rPr b="0" i="0" lang="en-US" sz="2400" u="none" cap="none" strike="noStrike">
                <a:solidFill>
                  <a:schemeClr val="lt1"/>
                </a:solidFill>
                <a:latin typeface="Arial"/>
                <a:ea typeface="Arial"/>
                <a:cs typeface="Arial"/>
                <a:sym typeface="Arial"/>
              </a:rPr>
              <a:t>The tundra biome has long, cold winters with almost 24 hours of night. It also has short, cool summers with almost 24 hours of daylight.</a:t>
            </a:r>
          </a:p>
          <a:p>
            <a:pPr indent="0" lvl="0" marL="0" marR="0" rtl="0" algn="l">
              <a:lnSpc>
                <a:spcPct val="100000"/>
              </a:lnSpc>
              <a:spcBef>
                <a:spcPts val="0"/>
              </a:spcBef>
              <a:spcAft>
                <a:spcPts val="0"/>
              </a:spcAft>
              <a:buClr>
                <a:schemeClr val="dk1"/>
              </a:buClr>
              <a:buFont typeface="Times New Roman"/>
              <a:buNone/>
            </a:pPr>
            <a:r>
              <a:t/>
            </a:r>
            <a:endParaRPr b="0" i="0" sz="24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FFCC00"/>
              </a:buClr>
              <a:buSzPct val="100000"/>
              <a:buFont typeface="Arial"/>
              <a:buChar char="•"/>
            </a:pPr>
            <a:r>
              <a:rPr b="0" i="0" lang="en-US" sz="2400" u="none" cap="none" strike="noStrike">
                <a:solidFill>
                  <a:schemeClr val="lt1"/>
                </a:solidFill>
                <a:latin typeface="Arial"/>
                <a:ea typeface="Arial"/>
                <a:cs typeface="Arial"/>
                <a:sym typeface="Arial"/>
              </a:rPr>
              <a:t> </a:t>
            </a:r>
            <a:r>
              <a:rPr b="1" i="0" lang="en-US" sz="2400" u="none" cap="none" strike="noStrike">
                <a:solidFill>
                  <a:schemeClr val="lt1"/>
                </a:solidFill>
                <a:latin typeface="Arial"/>
                <a:ea typeface="Arial"/>
                <a:cs typeface="Arial"/>
                <a:sym typeface="Arial"/>
              </a:rPr>
              <a:t>Taiga (Northern Coniferous Forest) </a:t>
            </a:r>
            <a:r>
              <a:rPr b="0" i="0" lang="en-US" sz="2400" u="none" cap="none" strike="noStrike">
                <a:solidFill>
                  <a:schemeClr val="lt1"/>
                </a:solidFill>
                <a:latin typeface="Arial"/>
                <a:ea typeface="Arial"/>
                <a:cs typeface="Arial"/>
                <a:sym typeface="Arial"/>
              </a:rPr>
              <a:t>The taiga has long, cold winters and short, warm summers.</a:t>
            </a:r>
          </a:p>
        </p:txBody>
      </p:sp>
      <p:sp>
        <p:nvSpPr>
          <p:cNvPr id="176" name="Shape 176"/>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sp>
        <p:nvSpPr>
          <p:cNvPr id="177" name="Shape 177"/>
          <p:cNvSpPr txBox="1"/>
          <p:nvPr/>
        </p:nvSpPr>
        <p:spPr>
          <a:xfrm>
            <a:off x="6858000" y="5943600"/>
            <a:ext cx="1981199"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0" i="1" lang="en-US" sz="2000" u="none" cap="none" strike="noStrike">
                <a:solidFill>
                  <a:srgbClr val="FFCC00"/>
                </a:solidFill>
                <a:latin typeface="Arial"/>
                <a:ea typeface="Arial"/>
                <a:cs typeface="Arial"/>
                <a:sym typeface="Arial"/>
              </a:rPr>
              <a:t>End of Slide</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pic>
        <p:nvPicPr>
          <p:cNvPr id="182" name="Shape 182"/>
          <p:cNvPicPr preferRelativeResize="0"/>
          <p:nvPr>
            <p:ph idx="1" type="body"/>
          </p:nvPr>
        </p:nvPicPr>
        <p:blipFill rotWithShape="1">
          <a:blip r:embed="rId3">
            <a:alphaModFix/>
          </a:blip>
          <a:srcRect b="0" l="0" r="0" t="0"/>
          <a:stretch/>
        </p:blipFill>
        <p:spPr>
          <a:xfrm>
            <a:off x="0" y="0"/>
            <a:ext cx="9159874" cy="6870700"/>
          </a:xfrm>
          <a:prstGeom prst="rect">
            <a:avLst/>
          </a:prstGeom>
          <a:noFill/>
          <a:ln>
            <a:noFill/>
          </a:ln>
        </p:spPr>
      </p:pic>
      <p:sp>
        <p:nvSpPr>
          <p:cNvPr id="183" name="Shape 183"/>
          <p:cNvSpPr txBox="1"/>
          <p:nvPr/>
        </p:nvSpPr>
        <p:spPr>
          <a:xfrm>
            <a:off x="196850" y="381000"/>
            <a:ext cx="4852986" cy="51911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800" u="none" cap="none" strike="noStrike">
                <a:solidFill>
                  <a:schemeClr val="lt1"/>
                </a:solidFill>
                <a:latin typeface="Arial"/>
                <a:ea typeface="Arial"/>
                <a:cs typeface="Arial"/>
                <a:sym typeface="Arial"/>
              </a:rPr>
              <a:t>Temperate and Polar Zones</a:t>
            </a:r>
          </a:p>
        </p:txBody>
      </p:sp>
      <p:sp>
        <p:nvSpPr>
          <p:cNvPr id="184" name="Shape 184"/>
          <p:cNvSpPr txBox="1"/>
          <p:nvPr/>
        </p:nvSpPr>
        <p:spPr>
          <a:xfrm>
            <a:off x="220662" y="63500"/>
            <a:ext cx="1538286"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Section 3</a:t>
            </a:r>
          </a:p>
        </p:txBody>
      </p:sp>
      <p:sp>
        <p:nvSpPr>
          <p:cNvPr id="185" name="Shape 185"/>
          <p:cNvSpPr txBox="1"/>
          <p:nvPr/>
        </p:nvSpPr>
        <p:spPr>
          <a:xfrm>
            <a:off x="533400" y="1905000"/>
            <a:ext cx="7705724" cy="5159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1" i="0" lang="en-US" sz="2800" u="none" cap="none" strike="noStrike">
                <a:solidFill>
                  <a:srgbClr val="FFCC00"/>
                </a:solidFill>
                <a:latin typeface="Arial"/>
                <a:ea typeface="Arial"/>
                <a:cs typeface="Arial"/>
                <a:sym typeface="Arial"/>
              </a:rPr>
              <a:t>Microclimates</a:t>
            </a:r>
          </a:p>
        </p:txBody>
      </p:sp>
      <p:sp>
        <p:nvSpPr>
          <p:cNvPr id="186" name="Shape 186"/>
          <p:cNvSpPr txBox="1"/>
          <p:nvPr/>
        </p:nvSpPr>
        <p:spPr>
          <a:xfrm>
            <a:off x="457200" y="2590800"/>
            <a:ext cx="8229600" cy="22796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100000"/>
              <a:buFont typeface="Arial"/>
              <a:buChar char="•"/>
            </a:pPr>
            <a:r>
              <a:rPr b="1" i="0" lang="en-US" sz="2400" u="none" cap="none" strike="noStrike">
                <a:solidFill>
                  <a:schemeClr val="dk1"/>
                </a:solidFill>
                <a:latin typeface="Arial"/>
                <a:ea typeface="Arial"/>
                <a:cs typeface="Arial"/>
                <a:sym typeface="Arial"/>
              </a:rPr>
              <a:t> </a:t>
            </a:r>
            <a:r>
              <a:rPr b="1" i="0" lang="en-US" sz="2400" u="none" cap="none" strike="noStrike">
                <a:solidFill>
                  <a:schemeClr val="lt1"/>
                </a:solidFill>
                <a:latin typeface="Arial"/>
                <a:ea typeface="Arial"/>
                <a:cs typeface="Arial"/>
                <a:sym typeface="Arial"/>
              </a:rPr>
              <a:t>What Is a Microclimate? </a:t>
            </a:r>
            <a:r>
              <a:rPr b="0" i="0" lang="en-US" sz="2400" u="none" cap="none" strike="noStrike">
                <a:solidFill>
                  <a:schemeClr val="lt1"/>
                </a:solidFill>
                <a:latin typeface="Arial"/>
                <a:ea typeface="Arial"/>
                <a:cs typeface="Arial"/>
                <a:sym typeface="Arial"/>
              </a:rPr>
              <a:t>A microclimate is a climate of a small area.</a:t>
            </a:r>
          </a:p>
          <a:p>
            <a:pPr indent="0" lvl="0" marL="0" marR="0" rtl="0" algn="l">
              <a:lnSpc>
                <a:spcPct val="100000"/>
              </a:lnSpc>
              <a:spcBef>
                <a:spcPts val="0"/>
              </a:spcBef>
              <a:spcAft>
                <a:spcPts val="0"/>
              </a:spcAft>
              <a:buClr>
                <a:schemeClr val="dk1"/>
              </a:buClr>
              <a:buFont typeface="Times New Roman"/>
              <a:buNone/>
            </a:pPr>
            <a:r>
              <a:t/>
            </a:r>
            <a:endParaRPr b="0" i="0" sz="24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FFCC00"/>
              </a:buClr>
              <a:buSzPct val="100000"/>
              <a:buFont typeface="Arial"/>
              <a:buChar char="•"/>
            </a:pPr>
            <a:r>
              <a:rPr b="0" i="0" lang="en-US" sz="2400" u="none" cap="none" strike="noStrike">
                <a:solidFill>
                  <a:schemeClr val="lt1"/>
                </a:solidFill>
                <a:latin typeface="Arial"/>
                <a:ea typeface="Arial"/>
                <a:cs typeface="Arial"/>
                <a:sym typeface="Arial"/>
              </a:rPr>
              <a:t> </a:t>
            </a:r>
            <a:r>
              <a:rPr b="1" i="0" lang="en-US" sz="2400" u="none" cap="none" strike="noStrike">
                <a:solidFill>
                  <a:schemeClr val="lt1"/>
                </a:solidFill>
                <a:latin typeface="Arial"/>
                <a:ea typeface="Arial"/>
                <a:cs typeface="Arial"/>
                <a:sym typeface="Arial"/>
              </a:rPr>
              <a:t>Cities </a:t>
            </a:r>
            <a:r>
              <a:rPr b="0" i="0" lang="en-US" sz="2400" u="none" cap="none" strike="noStrike">
                <a:solidFill>
                  <a:schemeClr val="lt1"/>
                </a:solidFill>
                <a:latin typeface="Arial"/>
                <a:ea typeface="Arial"/>
                <a:cs typeface="Arial"/>
                <a:sym typeface="Arial"/>
              </a:rPr>
              <a:t>Cities are microclimates. In a city, temperatures can be 1° C to 2° C warmer than the surrounding rural areas.</a:t>
            </a:r>
          </a:p>
        </p:txBody>
      </p:sp>
      <p:sp>
        <p:nvSpPr>
          <p:cNvPr id="187" name="Shape 187"/>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sp>
        <p:nvSpPr>
          <p:cNvPr id="188" name="Shape 188"/>
          <p:cNvSpPr txBox="1"/>
          <p:nvPr/>
        </p:nvSpPr>
        <p:spPr>
          <a:xfrm>
            <a:off x="6858000" y="5943600"/>
            <a:ext cx="1981199"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0" i="1" lang="en-US" sz="2000" u="none" cap="none" strike="noStrike">
                <a:solidFill>
                  <a:srgbClr val="FFCC00"/>
                </a:solidFill>
                <a:latin typeface="Arial"/>
                <a:ea typeface="Arial"/>
                <a:cs typeface="Arial"/>
                <a:sym typeface="Arial"/>
              </a:rPr>
              <a:t>End of Slide</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x="0" y="0"/>
          <a:ext cx="0" cy="0"/>
          <a:chOff x="0" y="0"/>
          <a:chExt cx="0" cy="0"/>
        </a:xfrm>
      </p:grpSpPr>
      <p:pic>
        <p:nvPicPr>
          <p:cNvPr id="193" name="Shape 193"/>
          <p:cNvPicPr preferRelativeResize="0"/>
          <p:nvPr>
            <p:ph idx="1" type="body"/>
          </p:nvPr>
        </p:nvPicPr>
        <p:blipFill rotWithShape="1">
          <a:blip r:embed="rId3">
            <a:alphaModFix/>
          </a:blip>
          <a:srcRect b="0" l="0" r="0" t="0"/>
          <a:stretch/>
        </p:blipFill>
        <p:spPr>
          <a:xfrm>
            <a:off x="0" y="0"/>
            <a:ext cx="9159874" cy="6870700"/>
          </a:xfrm>
          <a:prstGeom prst="rect">
            <a:avLst/>
          </a:prstGeom>
          <a:noFill/>
          <a:ln>
            <a:noFill/>
          </a:ln>
        </p:spPr>
      </p:pic>
      <p:sp>
        <p:nvSpPr>
          <p:cNvPr id="194" name="Shape 194"/>
          <p:cNvSpPr txBox="1"/>
          <p:nvPr/>
        </p:nvSpPr>
        <p:spPr>
          <a:xfrm>
            <a:off x="2590800" y="0"/>
            <a:ext cx="3487737" cy="51911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800" u="none" cap="none" strike="noStrike">
                <a:solidFill>
                  <a:schemeClr val="lt1"/>
                </a:solidFill>
                <a:latin typeface="Arial"/>
                <a:ea typeface="Arial"/>
                <a:cs typeface="Arial"/>
                <a:sym typeface="Arial"/>
              </a:rPr>
              <a:t>Changes in Climate</a:t>
            </a:r>
          </a:p>
        </p:txBody>
      </p:sp>
      <p:sp>
        <p:nvSpPr>
          <p:cNvPr id="195" name="Shape 195"/>
          <p:cNvSpPr txBox="1"/>
          <p:nvPr/>
        </p:nvSpPr>
        <p:spPr>
          <a:xfrm>
            <a:off x="220662" y="63500"/>
            <a:ext cx="1538286"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Section 4</a:t>
            </a:r>
          </a:p>
        </p:txBody>
      </p:sp>
      <p:sp>
        <p:nvSpPr>
          <p:cNvPr id="196" name="Shape 196"/>
          <p:cNvSpPr txBox="1"/>
          <p:nvPr/>
        </p:nvSpPr>
        <p:spPr>
          <a:xfrm>
            <a:off x="0" y="457200"/>
            <a:ext cx="7705724" cy="5159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1" i="0" lang="en-US" sz="2800" u="none" cap="none" strike="noStrike">
                <a:solidFill>
                  <a:srgbClr val="FFCC00"/>
                </a:solidFill>
                <a:latin typeface="Arial"/>
                <a:ea typeface="Arial"/>
                <a:cs typeface="Arial"/>
                <a:sym typeface="Arial"/>
              </a:rPr>
              <a:t>Ice Ages</a:t>
            </a:r>
          </a:p>
        </p:txBody>
      </p:sp>
      <p:sp>
        <p:nvSpPr>
          <p:cNvPr id="197" name="Shape 197"/>
          <p:cNvSpPr txBox="1"/>
          <p:nvPr/>
        </p:nvSpPr>
        <p:spPr>
          <a:xfrm>
            <a:off x="0" y="990600"/>
            <a:ext cx="9144000" cy="5213349"/>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116666"/>
              <a:buFont typeface="Arial"/>
              <a:buChar char="•"/>
            </a:pPr>
            <a:r>
              <a:rPr b="1" i="0" lang="en-US" sz="2400" u="none" cap="none" strike="noStrike">
                <a:solidFill>
                  <a:schemeClr val="lt1"/>
                </a:solidFill>
                <a:latin typeface="Arial"/>
                <a:ea typeface="Arial"/>
                <a:cs typeface="Arial"/>
                <a:sym typeface="Arial"/>
              </a:rPr>
              <a:t> </a:t>
            </a:r>
            <a:r>
              <a:rPr b="1" i="0" lang="en-US" sz="2800" u="none" cap="none" strike="noStrike">
                <a:solidFill>
                  <a:schemeClr val="lt1"/>
                </a:solidFill>
                <a:latin typeface="Arial"/>
                <a:ea typeface="Arial"/>
                <a:cs typeface="Arial"/>
                <a:sym typeface="Arial"/>
              </a:rPr>
              <a:t>Glacial Periods</a:t>
            </a:r>
            <a:r>
              <a:rPr b="0" i="0" lang="en-US" sz="2800" u="none" cap="none" strike="noStrike">
                <a:solidFill>
                  <a:schemeClr val="lt1"/>
                </a:solidFill>
                <a:latin typeface="Arial"/>
                <a:ea typeface="Arial"/>
                <a:cs typeface="Arial"/>
                <a:sym typeface="Arial"/>
              </a:rPr>
              <a:t> During glacial periods,</a:t>
            </a:r>
            <a:r>
              <a:rPr b="0" i="1" lang="en-US" sz="2800" u="none" cap="none" strike="noStrike">
                <a:solidFill>
                  <a:schemeClr val="lt1"/>
                </a:solidFill>
                <a:latin typeface="Arial"/>
                <a:ea typeface="Arial"/>
                <a:cs typeface="Arial"/>
                <a:sym typeface="Arial"/>
              </a:rPr>
              <a:t> </a:t>
            </a:r>
            <a:r>
              <a:rPr b="0" i="0" lang="en-US" sz="2800" u="none" cap="none" strike="noStrike">
                <a:solidFill>
                  <a:schemeClr val="lt1"/>
                </a:solidFill>
                <a:latin typeface="Arial"/>
                <a:ea typeface="Arial"/>
                <a:cs typeface="Arial"/>
                <a:sym typeface="Arial"/>
              </a:rPr>
              <a:t>the enormous sheets of ice advanced.</a:t>
            </a:r>
          </a:p>
          <a:p>
            <a:pPr indent="0" lvl="0" marL="0" marR="0" rtl="0" algn="l">
              <a:lnSpc>
                <a:spcPct val="100000"/>
              </a:lnSpc>
              <a:spcBef>
                <a:spcPts val="0"/>
              </a:spcBef>
              <a:spcAft>
                <a:spcPts val="0"/>
              </a:spcAft>
              <a:buClr>
                <a:schemeClr val="dk1"/>
              </a:buClr>
              <a:buFont typeface="Times New Roman"/>
              <a:buNone/>
            </a:pPr>
            <a:r>
              <a:t/>
            </a:r>
            <a:endParaRPr b="0" i="0" sz="28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FFCC00"/>
              </a:buClr>
              <a:buSzPct val="100000"/>
              <a:buFont typeface="Arial"/>
              <a:buChar char="•"/>
            </a:pPr>
            <a:r>
              <a:rPr b="1" i="0" lang="en-US" sz="2800" u="none" cap="none" strike="noStrike">
                <a:solidFill>
                  <a:schemeClr val="lt1"/>
                </a:solidFill>
                <a:latin typeface="Arial"/>
                <a:ea typeface="Arial"/>
                <a:cs typeface="Arial"/>
                <a:sym typeface="Arial"/>
              </a:rPr>
              <a:t> Interglacial Periods</a:t>
            </a:r>
            <a:r>
              <a:rPr b="0" i="0" lang="en-US" sz="2800" u="none" cap="none" strike="noStrike">
                <a:solidFill>
                  <a:schemeClr val="lt1"/>
                </a:solidFill>
                <a:latin typeface="Arial"/>
                <a:ea typeface="Arial"/>
                <a:cs typeface="Arial"/>
                <a:sym typeface="Arial"/>
              </a:rPr>
              <a:t> Warmer times that happen between glacial periods are called interglacial periods.</a:t>
            </a:r>
          </a:p>
          <a:p>
            <a:pPr indent="0" lvl="0" marL="0" marR="0" rtl="0" algn="l">
              <a:lnSpc>
                <a:spcPct val="100000"/>
              </a:lnSpc>
              <a:spcBef>
                <a:spcPts val="0"/>
              </a:spcBef>
              <a:spcAft>
                <a:spcPts val="0"/>
              </a:spcAft>
              <a:buClr>
                <a:srgbClr val="FFCC00"/>
              </a:buClr>
              <a:buFont typeface="Times New Roman"/>
              <a:buNone/>
            </a:pPr>
            <a:r>
              <a:t/>
            </a:r>
            <a:endParaRPr b="0" i="0" sz="28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FFCC00"/>
              </a:buClr>
              <a:buSzPct val="100000"/>
              <a:buFont typeface="Arial"/>
              <a:buChar char="•"/>
            </a:pPr>
            <a:r>
              <a:rPr b="0" i="0" lang="en-US" sz="2800" u="none" cap="none" strike="noStrike">
                <a:solidFill>
                  <a:schemeClr val="lt1"/>
                </a:solidFill>
                <a:latin typeface="Arial"/>
                <a:ea typeface="Arial"/>
                <a:cs typeface="Arial"/>
                <a:sym typeface="Arial"/>
              </a:rPr>
              <a:t> </a:t>
            </a:r>
            <a:r>
              <a:rPr b="1" i="0" lang="en-US" sz="2800" u="none" cap="none" strike="noStrike">
                <a:solidFill>
                  <a:schemeClr val="lt1"/>
                </a:solidFill>
                <a:latin typeface="Arial"/>
                <a:ea typeface="Arial"/>
                <a:cs typeface="Arial"/>
                <a:sym typeface="Arial"/>
              </a:rPr>
              <a:t>Motions of the Earth </a:t>
            </a:r>
            <a:r>
              <a:rPr b="0" i="0" lang="en-US" sz="2800" u="none" cap="none" strike="noStrike">
                <a:solidFill>
                  <a:schemeClr val="lt1"/>
                </a:solidFill>
                <a:latin typeface="Arial"/>
                <a:ea typeface="Arial"/>
                <a:cs typeface="Arial"/>
                <a:sym typeface="Arial"/>
              </a:rPr>
              <a:t>There are many theories about the causes of ice ages. One theory is illustrated on the next slide.</a:t>
            </a:r>
          </a:p>
          <a:p>
            <a:pPr indent="0" lvl="0" marL="0" marR="0" rtl="0" algn="l">
              <a:lnSpc>
                <a:spcPct val="100000"/>
              </a:lnSpc>
              <a:spcBef>
                <a:spcPts val="0"/>
              </a:spcBef>
              <a:spcAft>
                <a:spcPts val="0"/>
              </a:spcAft>
              <a:buClr>
                <a:srgbClr val="FFCC00"/>
              </a:buClr>
              <a:buFont typeface="Times New Roman"/>
              <a:buNone/>
            </a:pPr>
            <a:r>
              <a:t/>
            </a:r>
            <a:endParaRPr b="0" i="0" sz="28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FFCC00"/>
              </a:buClr>
              <a:buSzPct val="100000"/>
              <a:buFont typeface="Arial"/>
              <a:buChar char="•"/>
            </a:pPr>
            <a:r>
              <a:rPr b="0" i="0" lang="en-US" sz="2800" u="none" cap="none" strike="noStrike">
                <a:solidFill>
                  <a:schemeClr val="lt1"/>
                </a:solidFill>
                <a:latin typeface="Arial"/>
                <a:ea typeface="Arial"/>
                <a:cs typeface="Arial"/>
                <a:sym typeface="Arial"/>
              </a:rPr>
              <a:t> </a:t>
            </a:r>
            <a:r>
              <a:rPr b="1" i="0" lang="en-US" sz="2800" u="none" cap="none" strike="noStrike">
                <a:solidFill>
                  <a:schemeClr val="lt1"/>
                </a:solidFill>
                <a:latin typeface="Arial"/>
                <a:ea typeface="Arial"/>
                <a:cs typeface="Arial"/>
                <a:sym typeface="Arial"/>
              </a:rPr>
              <a:t>Plate Tectonics </a:t>
            </a:r>
            <a:r>
              <a:rPr b="0" i="0" lang="en-US" sz="2800" u="none" cap="none" strike="noStrike">
                <a:solidFill>
                  <a:schemeClr val="lt1"/>
                </a:solidFill>
                <a:latin typeface="Arial"/>
                <a:ea typeface="Arial"/>
                <a:cs typeface="Arial"/>
                <a:sym typeface="Arial"/>
              </a:rPr>
              <a:t>The Earth’s climate is further influenced by plate tectonics and continental drift.</a:t>
            </a:r>
          </a:p>
        </p:txBody>
      </p:sp>
      <p:sp>
        <p:nvSpPr>
          <p:cNvPr id="198" name="Shape 198"/>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sp>
        <p:nvSpPr>
          <p:cNvPr id="199" name="Shape 199"/>
          <p:cNvSpPr txBox="1"/>
          <p:nvPr/>
        </p:nvSpPr>
        <p:spPr>
          <a:xfrm>
            <a:off x="7162800" y="6096000"/>
            <a:ext cx="1981199"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0" i="1" lang="en-US" sz="2000" u="none" cap="none" strike="noStrike">
                <a:solidFill>
                  <a:srgbClr val="FFCC00"/>
                </a:solidFill>
                <a:latin typeface="Arial"/>
                <a:ea typeface="Arial"/>
                <a:cs typeface="Arial"/>
                <a:sym typeface="Arial"/>
              </a:rPr>
              <a:t>End of Slide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x="0" y="0"/>
          <a:ext cx="0" cy="0"/>
          <a:chOff x="0" y="0"/>
          <a:chExt cx="0" cy="0"/>
        </a:xfrm>
      </p:grpSpPr>
      <p:pic>
        <p:nvPicPr>
          <p:cNvPr id="204" name="Shape 204"/>
          <p:cNvPicPr preferRelativeResize="0"/>
          <p:nvPr>
            <p:ph idx="1" type="body"/>
          </p:nvPr>
        </p:nvPicPr>
        <p:blipFill rotWithShape="1">
          <a:blip r:embed="rId3">
            <a:alphaModFix/>
          </a:blip>
          <a:srcRect b="0" l="0" r="0" t="0"/>
          <a:stretch/>
        </p:blipFill>
        <p:spPr>
          <a:xfrm>
            <a:off x="0" y="0"/>
            <a:ext cx="9159874" cy="6870700"/>
          </a:xfrm>
          <a:prstGeom prst="rect">
            <a:avLst/>
          </a:prstGeom>
          <a:noFill/>
          <a:ln>
            <a:noFill/>
          </a:ln>
        </p:spPr>
      </p:pic>
      <p:sp>
        <p:nvSpPr>
          <p:cNvPr id="205" name="Shape 205"/>
          <p:cNvSpPr txBox="1"/>
          <p:nvPr/>
        </p:nvSpPr>
        <p:spPr>
          <a:xfrm>
            <a:off x="196850" y="381000"/>
            <a:ext cx="4359274" cy="137318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800" u="none" cap="none" strike="noStrike">
                <a:solidFill>
                  <a:schemeClr val="lt1"/>
                </a:solidFill>
                <a:latin typeface="Arial"/>
                <a:ea typeface="Arial"/>
                <a:cs typeface="Arial"/>
                <a:sym typeface="Arial"/>
              </a:rPr>
              <a:t>The Milankovitch Theory</a:t>
            </a:r>
          </a:p>
          <a:p>
            <a:pPr indent="0" lvl="0" marL="0" marR="0" rtl="0" algn="l">
              <a:lnSpc>
                <a:spcPct val="100000"/>
              </a:lnSpc>
              <a:spcBef>
                <a:spcPts val="0"/>
              </a:spcBef>
              <a:spcAft>
                <a:spcPts val="0"/>
              </a:spcAft>
              <a:buClr>
                <a:schemeClr val="dk1"/>
              </a:buClr>
              <a:buFont typeface="Times New Roman"/>
              <a:buNone/>
            </a:pPr>
            <a:r>
              <a:t/>
            </a:r>
            <a:endParaRPr b="1" i="0" sz="28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None/>
            </a:pPr>
            <a:r>
              <a:t/>
            </a:r>
            <a:endParaRPr b="1" i="0" sz="2800" u="none" cap="none" strike="noStrike">
              <a:solidFill>
                <a:schemeClr val="lt1"/>
              </a:solidFill>
              <a:latin typeface="Arial"/>
              <a:ea typeface="Arial"/>
              <a:cs typeface="Arial"/>
              <a:sym typeface="Arial"/>
            </a:endParaRPr>
          </a:p>
        </p:txBody>
      </p:sp>
      <p:sp>
        <p:nvSpPr>
          <p:cNvPr id="206" name="Shape 206"/>
          <p:cNvSpPr txBox="1"/>
          <p:nvPr/>
        </p:nvSpPr>
        <p:spPr>
          <a:xfrm>
            <a:off x="220662" y="63500"/>
            <a:ext cx="1538286"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Section 4</a:t>
            </a:r>
          </a:p>
        </p:txBody>
      </p:sp>
      <p:sp>
        <p:nvSpPr>
          <p:cNvPr id="207" name="Shape 207"/>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sp>
        <p:nvSpPr>
          <p:cNvPr id="208" name="Shape 208"/>
          <p:cNvSpPr txBox="1"/>
          <p:nvPr/>
        </p:nvSpPr>
        <p:spPr>
          <a:xfrm>
            <a:off x="990600" y="1828800"/>
            <a:ext cx="7010400"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4000" u="none" cap="none" strike="noStrike">
              <a:solidFill>
                <a:schemeClr val="dk1"/>
              </a:solidFill>
              <a:latin typeface="Times New Roman"/>
              <a:ea typeface="Times New Roman"/>
              <a:cs typeface="Times New Roman"/>
              <a:sym typeface="Times New Roman"/>
            </a:endParaRPr>
          </a:p>
        </p:txBody>
      </p:sp>
      <p:pic>
        <p:nvPicPr>
          <p:cNvPr id="209" name="Shape 209"/>
          <p:cNvPicPr preferRelativeResize="0"/>
          <p:nvPr/>
        </p:nvPicPr>
        <p:blipFill rotWithShape="1">
          <a:blip r:embed="rId4">
            <a:alphaModFix/>
          </a:blip>
          <a:srcRect b="18690" l="4006" r="4023" t="22711"/>
          <a:stretch/>
        </p:blipFill>
        <p:spPr>
          <a:xfrm>
            <a:off x="0" y="1447800"/>
            <a:ext cx="9144000" cy="4419599"/>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x="0" y="0"/>
          <a:ext cx="0" cy="0"/>
          <a:chOff x="0" y="0"/>
          <a:chExt cx="0" cy="0"/>
        </a:xfrm>
      </p:grpSpPr>
      <p:pic>
        <p:nvPicPr>
          <p:cNvPr id="214" name="Shape 214"/>
          <p:cNvPicPr preferRelativeResize="0"/>
          <p:nvPr>
            <p:ph idx="1" type="body"/>
          </p:nvPr>
        </p:nvPicPr>
        <p:blipFill rotWithShape="1">
          <a:blip r:embed="rId3">
            <a:alphaModFix/>
          </a:blip>
          <a:srcRect b="0" l="0" r="0" t="0"/>
          <a:stretch/>
        </p:blipFill>
        <p:spPr>
          <a:xfrm>
            <a:off x="0" y="0"/>
            <a:ext cx="9159874" cy="6870700"/>
          </a:xfrm>
          <a:prstGeom prst="rect">
            <a:avLst/>
          </a:prstGeom>
          <a:noFill/>
          <a:ln>
            <a:noFill/>
          </a:ln>
        </p:spPr>
      </p:pic>
      <p:sp>
        <p:nvSpPr>
          <p:cNvPr id="215" name="Shape 215"/>
          <p:cNvSpPr txBox="1"/>
          <p:nvPr/>
        </p:nvSpPr>
        <p:spPr>
          <a:xfrm>
            <a:off x="196850" y="381000"/>
            <a:ext cx="3487737" cy="51911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800" u="none" cap="none" strike="noStrike">
                <a:solidFill>
                  <a:schemeClr val="lt1"/>
                </a:solidFill>
                <a:latin typeface="Arial"/>
                <a:ea typeface="Arial"/>
                <a:cs typeface="Arial"/>
                <a:sym typeface="Arial"/>
              </a:rPr>
              <a:t>Changes in Climate</a:t>
            </a:r>
          </a:p>
        </p:txBody>
      </p:sp>
      <p:sp>
        <p:nvSpPr>
          <p:cNvPr id="216" name="Shape 216"/>
          <p:cNvSpPr txBox="1"/>
          <p:nvPr/>
        </p:nvSpPr>
        <p:spPr>
          <a:xfrm>
            <a:off x="220662" y="63500"/>
            <a:ext cx="1538286"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Section 4</a:t>
            </a:r>
          </a:p>
        </p:txBody>
      </p:sp>
      <p:sp>
        <p:nvSpPr>
          <p:cNvPr id="217" name="Shape 217"/>
          <p:cNvSpPr txBox="1"/>
          <p:nvPr/>
        </p:nvSpPr>
        <p:spPr>
          <a:xfrm>
            <a:off x="0" y="914400"/>
            <a:ext cx="7705724" cy="576262"/>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1" i="0" lang="en-US" sz="3200" u="none" cap="none" strike="noStrike">
                <a:solidFill>
                  <a:srgbClr val="FFCC00"/>
                </a:solidFill>
                <a:latin typeface="Arial"/>
                <a:ea typeface="Arial"/>
                <a:cs typeface="Arial"/>
                <a:sym typeface="Arial"/>
              </a:rPr>
              <a:t>Volcanic Eruptions</a:t>
            </a:r>
          </a:p>
        </p:txBody>
      </p:sp>
      <p:sp>
        <p:nvSpPr>
          <p:cNvPr id="218" name="Shape 218"/>
          <p:cNvSpPr txBox="1"/>
          <p:nvPr/>
        </p:nvSpPr>
        <p:spPr>
          <a:xfrm>
            <a:off x="0" y="1447800"/>
            <a:ext cx="8229600" cy="2038349"/>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133333"/>
              <a:buFont typeface="Arial"/>
              <a:buChar char="•"/>
            </a:pPr>
            <a:r>
              <a:rPr b="1" i="0" lang="en-US" sz="2400" u="none" cap="none" strike="noStrike">
                <a:solidFill>
                  <a:schemeClr val="dk1"/>
                </a:solidFill>
                <a:latin typeface="Arial"/>
                <a:ea typeface="Arial"/>
                <a:cs typeface="Arial"/>
                <a:sym typeface="Arial"/>
              </a:rPr>
              <a:t> </a:t>
            </a:r>
            <a:r>
              <a:rPr b="1" i="0" lang="en-US" sz="3200" u="none" cap="none" strike="noStrike">
                <a:solidFill>
                  <a:schemeClr val="lt1"/>
                </a:solidFill>
                <a:latin typeface="Arial"/>
                <a:ea typeface="Arial"/>
                <a:cs typeface="Arial"/>
                <a:sym typeface="Arial"/>
              </a:rPr>
              <a:t>Catastrophes Influence Climate</a:t>
            </a:r>
            <a:r>
              <a:rPr b="0" i="0" lang="en-US" sz="3200" u="none" cap="none" strike="noStrike">
                <a:solidFill>
                  <a:schemeClr val="lt1"/>
                </a:solidFill>
                <a:latin typeface="Arial"/>
                <a:ea typeface="Arial"/>
                <a:cs typeface="Arial"/>
                <a:sym typeface="Arial"/>
              </a:rPr>
              <a:t> Many natural factors can affect global climate. Catastrophic events, such as volcanic eruptions, can influence climate.</a:t>
            </a:r>
          </a:p>
        </p:txBody>
      </p:sp>
      <p:sp>
        <p:nvSpPr>
          <p:cNvPr id="219" name="Shape 219"/>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sp>
        <p:nvSpPr>
          <p:cNvPr id="220" name="Shape 220"/>
          <p:cNvSpPr txBox="1"/>
          <p:nvPr/>
        </p:nvSpPr>
        <p:spPr>
          <a:xfrm>
            <a:off x="0" y="3352800"/>
            <a:ext cx="7705724" cy="576262"/>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1" i="0" lang="en-US" sz="3200" u="none" cap="none" strike="noStrike">
                <a:solidFill>
                  <a:srgbClr val="FFCC00"/>
                </a:solidFill>
                <a:latin typeface="Arial"/>
                <a:ea typeface="Arial"/>
                <a:cs typeface="Arial"/>
                <a:sym typeface="Arial"/>
              </a:rPr>
              <a:t>Asteroid Impact</a:t>
            </a:r>
          </a:p>
        </p:txBody>
      </p:sp>
      <p:sp>
        <p:nvSpPr>
          <p:cNvPr id="221" name="Shape 221"/>
          <p:cNvSpPr txBox="1"/>
          <p:nvPr/>
        </p:nvSpPr>
        <p:spPr>
          <a:xfrm>
            <a:off x="0" y="3886200"/>
            <a:ext cx="8229600" cy="2038349"/>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133333"/>
              <a:buFont typeface="Arial"/>
              <a:buChar char="•"/>
            </a:pPr>
            <a:r>
              <a:rPr b="1" i="0" lang="en-US" sz="2400" u="none" cap="none" strike="noStrike">
                <a:solidFill>
                  <a:schemeClr val="dk1"/>
                </a:solidFill>
                <a:latin typeface="Arial"/>
                <a:ea typeface="Arial"/>
                <a:cs typeface="Arial"/>
                <a:sym typeface="Arial"/>
              </a:rPr>
              <a:t> </a:t>
            </a:r>
            <a:r>
              <a:rPr b="1" i="0" lang="en-US" sz="3200" u="none" cap="none" strike="noStrike">
                <a:solidFill>
                  <a:schemeClr val="lt1"/>
                </a:solidFill>
                <a:latin typeface="Arial"/>
                <a:ea typeface="Arial"/>
                <a:cs typeface="Arial"/>
                <a:sym typeface="Arial"/>
              </a:rPr>
              <a:t>Dramatic Climatic Change</a:t>
            </a:r>
            <a:r>
              <a:rPr b="0" i="0" lang="en-US" sz="3200" u="none" cap="none" strike="noStrike">
                <a:solidFill>
                  <a:schemeClr val="lt1"/>
                </a:solidFill>
                <a:latin typeface="Arial"/>
                <a:ea typeface="Arial"/>
                <a:cs typeface="Arial"/>
                <a:sym typeface="Arial"/>
              </a:rPr>
              <a:t> Scientists believe that if an asteroid this big hit the Earth, it could change the climate of the entire world.</a:t>
            </a:r>
          </a:p>
        </p:txBody>
      </p:sp>
      <p:sp>
        <p:nvSpPr>
          <p:cNvPr id="222" name="Shape 222"/>
          <p:cNvSpPr txBox="1"/>
          <p:nvPr/>
        </p:nvSpPr>
        <p:spPr>
          <a:xfrm>
            <a:off x="6858000" y="5943600"/>
            <a:ext cx="1981199"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0" i="1" lang="en-US" sz="2000" u="none" cap="none" strike="noStrike">
                <a:solidFill>
                  <a:srgbClr val="FFCC00"/>
                </a:solidFill>
                <a:latin typeface="Arial"/>
                <a:ea typeface="Arial"/>
                <a:cs typeface="Arial"/>
                <a:sym typeface="Arial"/>
              </a:rPr>
              <a:t>End of Slide</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x="0" y="0"/>
          <a:ext cx="0" cy="0"/>
          <a:chOff x="0" y="0"/>
          <a:chExt cx="0" cy="0"/>
        </a:xfrm>
      </p:grpSpPr>
      <p:pic>
        <p:nvPicPr>
          <p:cNvPr id="227" name="Shape 227"/>
          <p:cNvPicPr preferRelativeResize="0"/>
          <p:nvPr>
            <p:ph idx="1" type="body"/>
          </p:nvPr>
        </p:nvPicPr>
        <p:blipFill rotWithShape="1">
          <a:blip r:embed="rId3">
            <a:alphaModFix/>
          </a:blip>
          <a:srcRect b="0" l="0" r="0" t="0"/>
          <a:stretch/>
        </p:blipFill>
        <p:spPr>
          <a:xfrm>
            <a:off x="0" y="0"/>
            <a:ext cx="9159874" cy="6870700"/>
          </a:xfrm>
          <a:prstGeom prst="rect">
            <a:avLst/>
          </a:prstGeom>
          <a:noFill/>
          <a:ln>
            <a:noFill/>
          </a:ln>
        </p:spPr>
      </p:pic>
      <p:sp>
        <p:nvSpPr>
          <p:cNvPr id="228" name="Shape 228"/>
          <p:cNvSpPr txBox="1"/>
          <p:nvPr/>
        </p:nvSpPr>
        <p:spPr>
          <a:xfrm>
            <a:off x="2590800" y="0"/>
            <a:ext cx="3487737" cy="51911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800" u="none" cap="none" strike="noStrike">
                <a:solidFill>
                  <a:schemeClr val="lt1"/>
                </a:solidFill>
                <a:latin typeface="Arial"/>
                <a:ea typeface="Arial"/>
                <a:cs typeface="Arial"/>
                <a:sym typeface="Arial"/>
              </a:rPr>
              <a:t>Changes in Climate</a:t>
            </a:r>
          </a:p>
        </p:txBody>
      </p:sp>
      <p:sp>
        <p:nvSpPr>
          <p:cNvPr id="229" name="Shape 229"/>
          <p:cNvSpPr txBox="1"/>
          <p:nvPr/>
        </p:nvSpPr>
        <p:spPr>
          <a:xfrm>
            <a:off x="220662" y="63500"/>
            <a:ext cx="1538286"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Section 4</a:t>
            </a:r>
          </a:p>
        </p:txBody>
      </p:sp>
      <p:sp>
        <p:nvSpPr>
          <p:cNvPr id="230" name="Shape 230"/>
          <p:cNvSpPr txBox="1"/>
          <p:nvPr/>
        </p:nvSpPr>
        <p:spPr>
          <a:xfrm>
            <a:off x="0" y="533400"/>
            <a:ext cx="7705724"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1" i="0" lang="en-US" sz="3600" u="none" cap="none" strike="noStrike">
                <a:solidFill>
                  <a:srgbClr val="FFCC00"/>
                </a:solidFill>
                <a:latin typeface="Arial"/>
                <a:ea typeface="Arial"/>
                <a:cs typeface="Arial"/>
                <a:sym typeface="Arial"/>
              </a:rPr>
              <a:t>The Sun’s Cycle</a:t>
            </a:r>
          </a:p>
        </p:txBody>
      </p:sp>
      <p:sp>
        <p:nvSpPr>
          <p:cNvPr id="231" name="Shape 231"/>
          <p:cNvSpPr txBox="1"/>
          <p:nvPr/>
        </p:nvSpPr>
        <p:spPr>
          <a:xfrm>
            <a:off x="0" y="1066800"/>
            <a:ext cx="9144000" cy="55816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100000"/>
              <a:buFont typeface="Arial"/>
              <a:buChar char="•"/>
            </a:pPr>
            <a:r>
              <a:rPr b="1" i="0" lang="en-US" sz="3600" u="none" cap="none" strike="noStrike">
                <a:solidFill>
                  <a:schemeClr val="dk1"/>
                </a:solidFill>
                <a:latin typeface="Arial"/>
                <a:ea typeface="Arial"/>
                <a:cs typeface="Arial"/>
                <a:sym typeface="Arial"/>
              </a:rPr>
              <a:t> </a:t>
            </a:r>
            <a:r>
              <a:rPr b="1" i="0" lang="en-US" sz="3600" u="none" cap="none" strike="noStrike">
                <a:solidFill>
                  <a:schemeClr val="lt1"/>
                </a:solidFill>
                <a:latin typeface="Arial"/>
                <a:ea typeface="Arial"/>
                <a:cs typeface="Arial"/>
                <a:sym typeface="Arial"/>
              </a:rPr>
              <a:t>Changes in the Sun</a:t>
            </a:r>
            <a:r>
              <a:rPr b="0" i="0" lang="en-US" sz="3600" u="none" cap="none" strike="noStrike">
                <a:solidFill>
                  <a:schemeClr val="lt1"/>
                </a:solidFill>
                <a:latin typeface="Arial"/>
                <a:ea typeface="Arial"/>
                <a:cs typeface="Arial"/>
                <a:sym typeface="Arial"/>
              </a:rPr>
              <a:t> Some changes in the climate can be linked to changes in the sun.</a:t>
            </a:r>
          </a:p>
          <a:p>
            <a:pPr indent="0" lvl="0" marL="0" marR="0" rtl="0" algn="l">
              <a:lnSpc>
                <a:spcPct val="100000"/>
              </a:lnSpc>
              <a:spcBef>
                <a:spcPts val="0"/>
              </a:spcBef>
              <a:spcAft>
                <a:spcPts val="0"/>
              </a:spcAft>
              <a:buClr>
                <a:srgbClr val="FFCC00"/>
              </a:buClr>
              <a:buSzPct val="100000"/>
              <a:buFont typeface="Arial"/>
              <a:buChar char="•"/>
            </a:pPr>
            <a:r>
              <a:rPr b="1" i="0" lang="en-US" sz="3600" u="none" cap="none" strike="noStrike">
                <a:solidFill>
                  <a:schemeClr val="lt1"/>
                </a:solidFill>
                <a:latin typeface="Arial"/>
                <a:ea typeface="Arial"/>
                <a:cs typeface="Arial"/>
                <a:sym typeface="Arial"/>
              </a:rPr>
              <a:t>Turning Up the Heat</a:t>
            </a:r>
            <a:r>
              <a:rPr b="0" i="0" lang="en-US" sz="3600" u="none" cap="none" strike="noStrike">
                <a:solidFill>
                  <a:schemeClr val="lt1"/>
                </a:solidFill>
                <a:latin typeface="Arial"/>
                <a:ea typeface="Arial"/>
                <a:cs typeface="Arial"/>
                <a:sym typeface="Arial"/>
              </a:rPr>
              <a:t> When the sun is at its solar maxi-mum, it produces a large percentage of high-energy radiation. This increase in high-energy radiation warms the winds in the atmosphere. This change in turn affects climate patterns around the world.</a:t>
            </a:r>
          </a:p>
        </p:txBody>
      </p:sp>
      <p:sp>
        <p:nvSpPr>
          <p:cNvPr id="232" name="Shape 232"/>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sp>
        <p:nvSpPr>
          <p:cNvPr id="233" name="Shape 233"/>
          <p:cNvSpPr txBox="1"/>
          <p:nvPr/>
        </p:nvSpPr>
        <p:spPr>
          <a:xfrm>
            <a:off x="6858000" y="5943600"/>
            <a:ext cx="1981199"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0" i="1" lang="en-US" sz="2000" u="none" cap="none" strike="noStrike">
                <a:solidFill>
                  <a:srgbClr val="FFCC00"/>
                </a:solidFill>
                <a:latin typeface="Arial"/>
                <a:ea typeface="Arial"/>
                <a:cs typeface="Arial"/>
                <a:sym typeface="Arial"/>
              </a:rPr>
              <a:t>End of Slide</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7" name="Shape 237"/>
        <p:cNvGrpSpPr/>
        <p:nvPr/>
      </p:nvGrpSpPr>
      <p:grpSpPr>
        <a:xfrm>
          <a:off x="0" y="0"/>
          <a:ext cx="0" cy="0"/>
          <a:chOff x="0" y="0"/>
          <a:chExt cx="0" cy="0"/>
        </a:xfrm>
      </p:grpSpPr>
      <p:pic>
        <p:nvPicPr>
          <p:cNvPr id="238" name="Shape 238"/>
          <p:cNvPicPr preferRelativeResize="0"/>
          <p:nvPr>
            <p:ph idx="1" type="body"/>
          </p:nvPr>
        </p:nvPicPr>
        <p:blipFill rotWithShape="1">
          <a:blip r:embed="rId3">
            <a:alphaModFix/>
          </a:blip>
          <a:srcRect b="0" l="0" r="0" t="0"/>
          <a:stretch/>
        </p:blipFill>
        <p:spPr>
          <a:xfrm>
            <a:off x="0" y="0"/>
            <a:ext cx="9159874" cy="6870700"/>
          </a:xfrm>
          <a:prstGeom prst="rect">
            <a:avLst/>
          </a:prstGeom>
          <a:noFill/>
          <a:ln>
            <a:noFill/>
          </a:ln>
        </p:spPr>
      </p:pic>
      <p:sp>
        <p:nvSpPr>
          <p:cNvPr id="239" name="Shape 239"/>
          <p:cNvSpPr txBox="1"/>
          <p:nvPr/>
        </p:nvSpPr>
        <p:spPr>
          <a:xfrm>
            <a:off x="2819400" y="0"/>
            <a:ext cx="3487737" cy="51911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800" u="none" cap="none" strike="noStrike">
                <a:solidFill>
                  <a:schemeClr val="lt1"/>
                </a:solidFill>
                <a:latin typeface="Arial"/>
                <a:ea typeface="Arial"/>
                <a:cs typeface="Arial"/>
                <a:sym typeface="Arial"/>
              </a:rPr>
              <a:t>Changes in Climate</a:t>
            </a:r>
          </a:p>
        </p:txBody>
      </p:sp>
      <p:sp>
        <p:nvSpPr>
          <p:cNvPr id="240" name="Shape 240"/>
          <p:cNvSpPr txBox="1"/>
          <p:nvPr/>
        </p:nvSpPr>
        <p:spPr>
          <a:xfrm>
            <a:off x="220662" y="63500"/>
            <a:ext cx="1538286"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Section 4</a:t>
            </a:r>
          </a:p>
        </p:txBody>
      </p:sp>
      <p:sp>
        <p:nvSpPr>
          <p:cNvPr id="241" name="Shape 241"/>
          <p:cNvSpPr txBox="1"/>
          <p:nvPr/>
        </p:nvSpPr>
        <p:spPr>
          <a:xfrm>
            <a:off x="0" y="533400"/>
            <a:ext cx="7705724" cy="576262"/>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1" i="0" lang="en-US" sz="3200" u="none" cap="none" strike="noStrike">
                <a:solidFill>
                  <a:srgbClr val="FFCC00"/>
                </a:solidFill>
                <a:latin typeface="Arial"/>
                <a:ea typeface="Arial"/>
                <a:cs typeface="Arial"/>
                <a:sym typeface="Arial"/>
              </a:rPr>
              <a:t>Global Warming</a:t>
            </a:r>
          </a:p>
        </p:txBody>
      </p:sp>
      <p:sp>
        <p:nvSpPr>
          <p:cNvPr id="242" name="Shape 242"/>
          <p:cNvSpPr txBox="1"/>
          <p:nvPr/>
        </p:nvSpPr>
        <p:spPr>
          <a:xfrm>
            <a:off x="0" y="1066800"/>
            <a:ext cx="9144000" cy="50323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150000"/>
              <a:buFont typeface="Arial"/>
              <a:buChar char="•"/>
            </a:pPr>
            <a:r>
              <a:rPr b="1" i="0" lang="en-US" sz="2400" u="none" cap="none" strike="noStrike">
                <a:solidFill>
                  <a:schemeClr val="dk1"/>
                </a:solidFill>
                <a:latin typeface="Arial"/>
                <a:ea typeface="Arial"/>
                <a:cs typeface="Arial"/>
                <a:sym typeface="Arial"/>
              </a:rPr>
              <a:t> </a:t>
            </a:r>
            <a:r>
              <a:rPr b="1" i="0" lang="en-US" sz="3600" u="none" cap="none" strike="noStrike">
                <a:solidFill>
                  <a:schemeClr val="lt1"/>
                </a:solidFill>
                <a:latin typeface="Arial"/>
                <a:ea typeface="Arial"/>
                <a:cs typeface="Arial"/>
                <a:sym typeface="Arial"/>
              </a:rPr>
              <a:t>Greenhouse Effect</a:t>
            </a:r>
            <a:r>
              <a:rPr b="0" i="0" lang="en-US" sz="3600" u="none" cap="none" strike="noStrike">
                <a:solidFill>
                  <a:schemeClr val="lt1"/>
                </a:solidFill>
                <a:latin typeface="Arial"/>
                <a:ea typeface="Arial"/>
                <a:cs typeface="Arial"/>
                <a:sym typeface="Arial"/>
              </a:rPr>
              <a:t> The Earth’s natural heating process, in which gases in the atmosphere trap thermal energy, is called the greenhouse effect.</a:t>
            </a:r>
          </a:p>
          <a:p>
            <a:pPr indent="0" lvl="0" marL="0" marR="0" rtl="0" algn="l">
              <a:lnSpc>
                <a:spcPct val="100000"/>
              </a:lnSpc>
              <a:spcBef>
                <a:spcPts val="0"/>
              </a:spcBef>
              <a:spcAft>
                <a:spcPts val="0"/>
              </a:spcAft>
              <a:buClr>
                <a:schemeClr val="dk1"/>
              </a:buClr>
              <a:buFont typeface="Times New Roman"/>
              <a:buNone/>
            </a:pPr>
            <a:r>
              <a:t/>
            </a:r>
            <a:endParaRPr b="0" i="0" sz="36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FFCC00"/>
              </a:buClr>
              <a:buSzPct val="100000"/>
              <a:buFont typeface="Arial"/>
              <a:buChar char="•"/>
            </a:pPr>
            <a:r>
              <a:rPr b="1" i="0" lang="en-US" sz="3600" u="none" cap="none" strike="noStrike">
                <a:solidFill>
                  <a:schemeClr val="lt1"/>
                </a:solidFill>
                <a:latin typeface="Arial"/>
                <a:ea typeface="Arial"/>
                <a:cs typeface="Arial"/>
                <a:sym typeface="Arial"/>
              </a:rPr>
              <a:t> Consequences of Global Warming</a:t>
            </a:r>
            <a:r>
              <a:rPr b="0" i="0" lang="en-US" sz="3600" u="none" cap="none" strike="noStrike">
                <a:solidFill>
                  <a:schemeClr val="lt1"/>
                </a:solidFill>
                <a:latin typeface="Arial"/>
                <a:ea typeface="Arial"/>
                <a:cs typeface="Arial"/>
                <a:sym typeface="Arial"/>
              </a:rPr>
              <a:t> Many scientists think that if the global temperature continues to rise, the ice caps will melt and cause flooding.</a:t>
            </a:r>
          </a:p>
        </p:txBody>
      </p:sp>
      <p:sp>
        <p:nvSpPr>
          <p:cNvPr id="243" name="Shape 243"/>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sp>
        <p:nvSpPr>
          <p:cNvPr id="244" name="Shape 244"/>
          <p:cNvSpPr txBox="1"/>
          <p:nvPr/>
        </p:nvSpPr>
        <p:spPr>
          <a:xfrm>
            <a:off x="6858000" y="5943600"/>
            <a:ext cx="1981199"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0" i="1" lang="en-US" sz="2000" u="none" cap="none" strike="noStrike">
                <a:solidFill>
                  <a:srgbClr val="FFCC00"/>
                </a:solidFill>
                <a:latin typeface="Arial"/>
                <a:ea typeface="Arial"/>
                <a:cs typeface="Arial"/>
                <a:sym typeface="Arial"/>
              </a:rPr>
              <a:t>End of Slide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8" name="Shape 248"/>
        <p:cNvGrpSpPr/>
        <p:nvPr/>
      </p:nvGrpSpPr>
      <p:grpSpPr>
        <a:xfrm>
          <a:off x="0" y="0"/>
          <a:ext cx="0" cy="0"/>
          <a:chOff x="0" y="0"/>
          <a:chExt cx="0" cy="0"/>
        </a:xfrm>
      </p:grpSpPr>
      <p:pic>
        <p:nvPicPr>
          <p:cNvPr id="249" name="Shape 249"/>
          <p:cNvPicPr preferRelativeResize="0"/>
          <p:nvPr>
            <p:ph idx="1" type="body"/>
          </p:nvPr>
        </p:nvPicPr>
        <p:blipFill rotWithShape="1">
          <a:blip r:embed="rId3">
            <a:alphaModFix/>
          </a:blip>
          <a:srcRect b="0" l="0" r="0" t="0"/>
          <a:stretch/>
        </p:blipFill>
        <p:spPr>
          <a:xfrm>
            <a:off x="0" y="0"/>
            <a:ext cx="9159874" cy="6870700"/>
          </a:xfrm>
          <a:prstGeom prst="rect">
            <a:avLst/>
          </a:prstGeom>
          <a:noFill/>
          <a:ln>
            <a:noFill/>
          </a:ln>
        </p:spPr>
      </p:pic>
      <p:sp>
        <p:nvSpPr>
          <p:cNvPr id="250" name="Shape 250"/>
          <p:cNvSpPr txBox="1"/>
          <p:nvPr/>
        </p:nvSpPr>
        <p:spPr>
          <a:xfrm>
            <a:off x="2590800" y="0"/>
            <a:ext cx="1470024" cy="94615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800" u="none" cap="none" strike="noStrike">
                <a:solidFill>
                  <a:schemeClr val="lt1"/>
                </a:solidFill>
                <a:latin typeface="Arial"/>
                <a:ea typeface="Arial"/>
                <a:cs typeface="Arial"/>
                <a:sym typeface="Arial"/>
              </a:rPr>
              <a:t>Climate</a:t>
            </a:r>
          </a:p>
          <a:p>
            <a:pPr indent="0" lvl="0" marL="0" marR="0" rtl="0" algn="l">
              <a:lnSpc>
                <a:spcPct val="100000"/>
              </a:lnSpc>
              <a:spcBef>
                <a:spcPts val="0"/>
              </a:spcBef>
              <a:spcAft>
                <a:spcPts val="0"/>
              </a:spcAft>
              <a:buNone/>
            </a:pPr>
            <a:r>
              <a:t/>
            </a:r>
            <a:endParaRPr b="1" i="0" sz="2800" u="none" cap="none" strike="noStrike">
              <a:solidFill>
                <a:schemeClr val="lt1"/>
              </a:solidFill>
              <a:latin typeface="Arial"/>
              <a:ea typeface="Arial"/>
              <a:cs typeface="Arial"/>
              <a:sym typeface="Arial"/>
            </a:endParaRPr>
          </a:p>
        </p:txBody>
      </p:sp>
      <p:sp>
        <p:nvSpPr>
          <p:cNvPr id="251" name="Shape 251"/>
          <p:cNvSpPr txBox="1"/>
          <p:nvPr/>
        </p:nvSpPr>
        <p:spPr>
          <a:xfrm>
            <a:off x="220662" y="63500"/>
            <a:ext cx="1760537"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Chapter 17</a:t>
            </a:r>
          </a:p>
        </p:txBody>
      </p:sp>
      <p:sp>
        <p:nvSpPr>
          <p:cNvPr id="252" name="Shape 252"/>
          <p:cNvSpPr txBox="1"/>
          <p:nvPr/>
        </p:nvSpPr>
        <p:spPr>
          <a:xfrm>
            <a:off x="0" y="457200"/>
            <a:ext cx="7705724"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1" i="0" lang="en-US" sz="3600" u="none" cap="none" strike="noStrike">
                <a:solidFill>
                  <a:srgbClr val="FFCC00"/>
                </a:solidFill>
                <a:latin typeface="Arial"/>
                <a:ea typeface="Arial"/>
                <a:cs typeface="Arial"/>
                <a:sym typeface="Arial"/>
              </a:rPr>
              <a:t>Concept Map</a:t>
            </a:r>
          </a:p>
        </p:txBody>
      </p:sp>
      <p:sp>
        <p:nvSpPr>
          <p:cNvPr id="253" name="Shape 253"/>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sp>
        <p:nvSpPr>
          <p:cNvPr id="254" name="Shape 254"/>
          <p:cNvSpPr txBox="1"/>
          <p:nvPr/>
        </p:nvSpPr>
        <p:spPr>
          <a:xfrm>
            <a:off x="0" y="1371600"/>
            <a:ext cx="8229600" cy="28352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Arial"/>
              <a:buNone/>
            </a:pPr>
            <a:r>
              <a:rPr b="0" i="0" lang="en-US" sz="3600" u="none" cap="none" strike="noStrike">
                <a:solidFill>
                  <a:schemeClr val="lt1"/>
                </a:solidFill>
                <a:latin typeface="Arial"/>
                <a:ea typeface="Arial"/>
                <a:cs typeface="Arial"/>
                <a:sym typeface="Arial"/>
              </a:rPr>
              <a:t>Use the following terms to complete the concept map on the next slide: ocean currents, seasons, latitude, climate, prevailing winds, curved, mountains, large bodies of water.</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8" name="Shape 258"/>
        <p:cNvGrpSpPr/>
        <p:nvPr/>
      </p:nvGrpSpPr>
      <p:grpSpPr>
        <a:xfrm>
          <a:off x="0" y="0"/>
          <a:ext cx="0" cy="0"/>
          <a:chOff x="0" y="0"/>
          <a:chExt cx="0" cy="0"/>
        </a:xfrm>
      </p:grpSpPr>
      <p:pic>
        <p:nvPicPr>
          <p:cNvPr id="259" name="Shape 259"/>
          <p:cNvPicPr preferRelativeResize="0"/>
          <p:nvPr>
            <p:ph idx="1" type="body"/>
          </p:nvPr>
        </p:nvPicPr>
        <p:blipFill rotWithShape="1">
          <a:blip r:embed="rId3">
            <a:alphaModFix/>
          </a:blip>
          <a:srcRect b="0" l="0" r="0" t="0"/>
          <a:stretch/>
        </p:blipFill>
        <p:spPr>
          <a:xfrm>
            <a:off x="0" y="0"/>
            <a:ext cx="9159874" cy="6870700"/>
          </a:xfrm>
          <a:prstGeom prst="rect">
            <a:avLst/>
          </a:prstGeom>
          <a:noFill/>
          <a:ln>
            <a:noFill/>
          </a:ln>
        </p:spPr>
      </p:pic>
      <p:sp>
        <p:nvSpPr>
          <p:cNvPr id="260" name="Shape 260"/>
          <p:cNvSpPr txBox="1"/>
          <p:nvPr/>
        </p:nvSpPr>
        <p:spPr>
          <a:xfrm>
            <a:off x="196850" y="381000"/>
            <a:ext cx="2420937" cy="51911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800" u="none" cap="none" strike="noStrike">
                <a:solidFill>
                  <a:schemeClr val="lt1"/>
                </a:solidFill>
                <a:latin typeface="Arial"/>
                <a:ea typeface="Arial"/>
                <a:cs typeface="Arial"/>
                <a:sym typeface="Arial"/>
              </a:rPr>
              <a:t>Concept Map</a:t>
            </a:r>
          </a:p>
        </p:txBody>
      </p:sp>
      <p:sp>
        <p:nvSpPr>
          <p:cNvPr id="261" name="Shape 261"/>
          <p:cNvSpPr txBox="1"/>
          <p:nvPr/>
        </p:nvSpPr>
        <p:spPr>
          <a:xfrm>
            <a:off x="220662" y="63500"/>
            <a:ext cx="1760537"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Chapter 17</a:t>
            </a:r>
          </a:p>
        </p:txBody>
      </p:sp>
      <p:sp>
        <p:nvSpPr>
          <p:cNvPr id="262" name="Shape 262"/>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pic>
        <p:nvPicPr>
          <p:cNvPr id="263" name="Shape 263"/>
          <p:cNvPicPr preferRelativeResize="0"/>
          <p:nvPr/>
        </p:nvPicPr>
        <p:blipFill rotWithShape="1">
          <a:blip r:embed="rId4">
            <a:alphaModFix/>
          </a:blip>
          <a:srcRect b="11687" l="0" r="0" t="20101"/>
          <a:stretch/>
        </p:blipFill>
        <p:spPr>
          <a:xfrm>
            <a:off x="228600" y="28575"/>
            <a:ext cx="7619999" cy="6851649"/>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685800" y="609600"/>
            <a:ext cx="7772400" cy="1143000"/>
          </a:xfrm>
          <a:prstGeom prst="rect">
            <a:avLst/>
          </a:prstGeom>
          <a:noFill/>
          <a:ln>
            <a:noFill/>
          </a:ln>
        </p:spPr>
        <p:txBody>
          <a:bodyPr anchorCtr="0" anchor="ctr" bIns="44450" lIns="90475" rIns="90475" tIns="44450">
            <a:noAutofit/>
          </a:bodyPr>
          <a:lstStyle/>
          <a:p>
            <a:pPr indent="0" lvl="0" marL="0" marR="0" rtl="0" algn="ctr">
              <a:spcBef>
                <a:spcPts val="0"/>
              </a:spcBef>
              <a:spcAft>
                <a:spcPts val="0"/>
              </a:spcAft>
              <a:buSzPct val="25000"/>
              <a:buNone/>
            </a:pPr>
            <a:r>
              <a:t/>
            </a:r>
            <a:endParaRPr b="0" i="0" sz="4400" u="none" cap="none" strike="noStrike">
              <a:solidFill>
                <a:schemeClr val="dk2"/>
              </a:solidFill>
              <a:latin typeface="Times New Roman"/>
              <a:ea typeface="Times New Roman"/>
              <a:cs typeface="Times New Roman"/>
              <a:sym typeface="Times New Roman"/>
            </a:endParaRPr>
          </a:p>
        </p:txBody>
      </p:sp>
      <p:pic>
        <p:nvPicPr>
          <p:cNvPr id="68" name="Shape 68"/>
          <p:cNvPicPr preferRelativeResize="0"/>
          <p:nvPr>
            <p:ph idx="1" type="body"/>
          </p:nvPr>
        </p:nvPicPr>
        <p:blipFill rotWithShape="1">
          <a:blip r:embed="rId3">
            <a:alphaModFix/>
          </a:blip>
          <a:srcRect b="0" l="0" r="0" t="0"/>
          <a:stretch/>
        </p:blipFill>
        <p:spPr>
          <a:xfrm>
            <a:off x="0" y="-20636"/>
            <a:ext cx="9144000" cy="6859587"/>
          </a:xfrm>
          <a:prstGeom prst="rect">
            <a:avLst/>
          </a:prstGeom>
          <a:noFill/>
          <a:ln>
            <a:noFill/>
          </a:ln>
        </p:spPr>
      </p:pic>
      <p:pic>
        <p:nvPicPr>
          <p:cNvPr id="69" name="Shape 69"/>
          <p:cNvPicPr preferRelativeResize="0"/>
          <p:nvPr>
            <p:ph idx="2" type="body"/>
          </p:nvPr>
        </p:nvPicPr>
        <p:blipFill rotWithShape="1">
          <a:blip r:embed="rId4">
            <a:alphaModFix/>
          </a:blip>
          <a:srcRect b="0" l="0" r="0" t="0"/>
          <a:stretch/>
        </p:blipFill>
        <p:spPr>
          <a:xfrm>
            <a:off x="6019800" y="3638550"/>
            <a:ext cx="3124199" cy="2722561"/>
          </a:xfrm>
          <a:prstGeom prst="rect">
            <a:avLst/>
          </a:prstGeom>
          <a:noFill/>
          <a:ln>
            <a:noFill/>
          </a:ln>
        </p:spPr>
      </p:pic>
      <p:sp>
        <p:nvSpPr>
          <p:cNvPr id="70" name="Shape 70"/>
          <p:cNvSpPr txBox="1"/>
          <p:nvPr/>
        </p:nvSpPr>
        <p:spPr>
          <a:xfrm>
            <a:off x="2819400" y="0"/>
            <a:ext cx="3051175" cy="137318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800" u="none" cap="none" strike="noStrike">
                <a:solidFill>
                  <a:schemeClr val="lt1"/>
                </a:solidFill>
                <a:latin typeface="Arial"/>
                <a:ea typeface="Arial"/>
                <a:cs typeface="Arial"/>
                <a:sym typeface="Arial"/>
              </a:rPr>
              <a:t>What Is Climate?</a:t>
            </a:r>
          </a:p>
          <a:p>
            <a:pPr indent="0" lvl="0" marL="0" marR="0" rtl="0" algn="l">
              <a:lnSpc>
                <a:spcPct val="100000"/>
              </a:lnSpc>
              <a:spcBef>
                <a:spcPts val="0"/>
              </a:spcBef>
              <a:spcAft>
                <a:spcPts val="0"/>
              </a:spcAft>
              <a:buClr>
                <a:schemeClr val="dk1"/>
              </a:buClr>
              <a:buFont typeface="Times New Roman"/>
              <a:buNone/>
            </a:pPr>
            <a:r>
              <a:t/>
            </a:r>
            <a:endParaRPr b="1" i="0" sz="28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None/>
            </a:pPr>
            <a:r>
              <a:t/>
            </a:r>
            <a:endParaRPr b="1" i="0" sz="2800" u="none" cap="none" strike="noStrike">
              <a:solidFill>
                <a:schemeClr val="lt1"/>
              </a:solidFill>
              <a:latin typeface="Arial"/>
              <a:ea typeface="Arial"/>
              <a:cs typeface="Arial"/>
              <a:sym typeface="Arial"/>
            </a:endParaRPr>
          </a:p>
        </p:txBody>
      </p:sp>
      <p:sp>
        <p:nvSpPr>
          <p:cNvPr id="71" name="Shape 71"/>
          <p:cNvSpPr txBox="1"/>
          <p:nvPr/>
        </p:nvSpPr>
        <p:spPr>
          <a:xfrm>
            <a:off x="0" y="0"/>
            <a:ext cx="7705724" cy="5159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1" i="0" lang="en-US" sz="2800" u="none" cap="none" strike="noStrike">
                <a:solidFill>
                  <a:srgbClr val="FFCC00"/>
                </a:solidFill>
                <a:latin typeface="Arial"/>
                <a:ea typeface="Arial"/>
                <a:cs typeface="Arial"/>
                <a:sym typeface="Arial"/>
              </a:rPr>
              <a:t>Latitude </a:t>
            </a:r>
          </a:p>
        </p:txBody>
      </p:sp>
      <p:sp>
        <p:nvSpPr>
          <p:cNvPr id="72" name="Shape 72"/>
          <p:cNvSpPr txBox="1"/>
          <p:nvPr/>
        </p:nvSpPr>
        <p:spPr>
          <a:xfrm>
            <a:off x="0" y="762000"/>
            <a:ext cx="9144000" cy="2463799"/>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100000"/>
              <a:buFont typeface="Arial"/>
              <a:buChar char="•"/>
            </a:pPr>
            <a:r>
              <a:rPr b="1" i="0" lang="en-US" sz="3600" u="none" cap="none" strike="noStrike">
                <a:solidFill>
                  <a:schemeClr val="dk1"/>
                </a:solidFill>
                <a:latin typeface="Arial"/>
                <a:ea typeface="Arial"/>
                <a:cs typeface="Arial"/>
                <a:sym typeface="Arial"/>
              </a:rPr>
              <a:t> </a:t>
            </a:r>
            <a:r>
              <a:rPr b="1" i="0" lang="en-US" sz="2400" u="none" cap="none" strike="noStrike">
                <a:solidFill>
                  <a:schemeClr val="lt1"/>
                </a:solidFill>
                <a:latin typeface="Arial"/>
                <a:ea typeface="Arial"/>
                <a:cs typeface="Arial"/>
                <a:sym typeface="Arial"/>
              </a:rPr>
              <a:t>Solar Energy and Latitude </a:t>
            </a:r>
            <a:r>
              <a:rPr b="0" i="0" lang="en-US" sz="2400" u="none" cap="none" strike="noStrike">
                <a:solidFill>
                  <a:schemeClr val="lt1"/>
                </a:solidFill>
                <a:latin typeface="Arial"/>
                <a:ea typeface="Arial"/>
                <a:cs typeface="Arial"/>
                <a:sym typeface="Arial"/>
              </a:rPr>
              <a:t>The amount of direct solar energy a particular area receives is determined by latitude. </a:t>
            </a:r>
          </a:p>
          <a:p>
            <a:pPr indent="0" lvl="0" marL="0" marR="0" rtl="0" algn="l">
              <a:lnSpc>
                <a:spcPct val="100000"/>
              </a:lnSpc>
              <a:spcBef>
                <a:spcPts val="0"/>
              </a:spcBef>
              <a:spcAft>
                <a:spcPts val="0"/>
              </a:spcAft>
              <a:buClr>
                <a:srgbClr val="FFCC00"/>
              </a:buClr>
              <a:buFont typeface="Times New Roman"/>
              <a:buNone/>
            </a:pPr>
            <a:r>
              <a:t/>
            </a:r>
            <a:endParaRPr b="0" i="0" sz="24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FFCC00"/>
              </a:buClr>
              <a:buSzPct val="100000"/>
              <a:buFont typeface="Arial"/>
              <a:buChar char="•"/>
            </a:pPr>
            <a:r>
              <a:rPr b="1" i="0" lang="en-US" sz="2400" u="none" cap="none" strike="noStrike">
                <a:solidFill>
                  <a:schemeClr val="lt1"/>
                </a:solidFill>
                <a:latin typeface="Arial"/>
                <a:ea typeface="Arial"/>
                <a:cs typeface="Arial"/>
                <a:sym typeface="Arial"/>
              </a:rPr>
              <a:t>Seasons and Latitude </a:t>
            </a:r>
            <a:r>
              <a:rPr b="0" i="0" lang="en-US" sz="2400" u="none" cap="none" strike="noStrike">
                <a:solidFill>
                  <a:schemeClr val="lt1"/>
                </a:solidFill>
                <a:latin typeface="Arial"/>
                <a:ea typeface="Arial"/>
                <a:cs typeface="Arial"/>
                <a:sym typeface="Arial"/>
              </a:rPr>
              <a:t>Seasons happen because the Earth is tilted on its axis at a 23.5° angle. This tilt affects how much solar energy an area receives as Earth moves around the sun. </a:t>
            </a:r>
          </a:p>
        </p:txBody>
      </p:sp>
      <p:sp>
        <p:nvSpPr>
          <p:cNvPr id="73" name="Shape 73"/>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sp>
        <p:nvSpPr>
          <p:cNvPr id="74" name="Shape 74"/>
          <p:cNvSpPr txBox="1"/>
          <p:nvPr/>
        </p:nvSpPr>
        <p:spPr>
          <a:xfrm>
            <a:off x="6858000" y="5943600"/>
            <a:ext cx="1981199"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0" i="1" lang="en-US" sz="2000" u="none" cap="none" strike="noStrike">
                <a:solidFill>
                  <a:srgbClr val="FFCC00"/>
                </a:solidFill>
                <a:latin typeface="Arial"/>
                <a:ea typeface="Arial"/>
                <a:cs typeface="Arial"/>
                <a:sym typeface="Arial"/>
              </a:rPr>
              <a:t>End of Slide</a:t>
            </a:r>
          </a:p>
        </p:txBody>
      </p:sp>
      <p:pic>
        <p:nvPicPr>
          <p:cNvPr id="75" name="Shape 75"/>
          <p:cNvPicPr preferRelativeResize="0"/>
          <p:nvPr>
            <p:ph idx="3" type="body"/>
          </p:nvPr>
        </p:nvPicPr>
        <p:blipFill rotWithShape="1">
          <a:blip r:embed="rId5">
            <a:alphaModFix/>
          </a:blip>
          <a:srcRect b="0" l="0" r="0" t="0"/>
          <a:stretch/>
        </p:blipFill>
        <p:spPr>
          <a:xfrm>
            <a:off x="0" y="3836987"/>
            <a:ext cx="4648199" cy="2544762"/>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x="0" y="0"/>
          <a:ext cx="0" cy="0"/>
          <a:chOff x="0" y="0"/>
          <a:chExt cx="0" cy="0"/>
        </a:xfrm>
      </p:grpSpPr>
      <p:pic>
        <p:nvPicPr>
          <p:cNvPr id="268" name="Shape 268"/>
          <p:cNvPicPr preferRelativeResize="0"/>
          <p:nvPr>
            <p:ph idx="1" type="body"/>
          </p:nvPr>
        </p:nvPicPr>
        <p:blipFill rotWithShape="1">
          <a:blip r:embed="rId3">
            <a:alphaModFix/>
          </a:blip>
          <a:srcRect b="0" l="0" r="0" t="0"/>
          <a:stretch/>
        </p:blipFill>
        <p:spPr>
          <a:xfrm>
            <a:off x="0" y="0"/>
            <a:ext cx="9159874" cy="6870700"/>
          </a:xfrm>
          <a:prstGeom prst="rect">
            <a:avLst/>
          </a:prstGeom>
          <a:noFill/>
          <a:ln>
            <a:noFill/>
          </a:ln>
        </p:spPr>
      </p:pic>
      <p:sp>
        <p:nvSpPr>
          <p:cNvPr id="269" name="Shape 269"/>
          <p:cNvSpPr txBox="1"/>
          <p:nvPr/>
        </p:nvSpPr>
        <p:spPr>
          <a:xfrm>
            <a:off x="196850" y="381000"/>
            <a:ext cx="2420937" cy="51911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800" u="none" cap="none" strike="noStrike">
                <a:solidFill>
                  <a:schemeClr val="lt1"/>
                </a:solidFill>
                <a:latin typeface="Arial"/>
                <a:ea typeface="Arial"/>
                <a:cs typeface="Arial"/>
                <a:sym typeface="Arial"/>
              </a:rPr>
              <a:t>Concept Map</a:t>
            </a:r>
          </a:p>
        </p:txBody>
      </p:sp>
      <p:sp>
        <p:nvSpPr>
          <p:cNvPr id="270" name="Shape 270"/>
          <p:cNvSpPr txBox="1"/>
          <p:nvPr/>
        </p:nvSpPr>
        <p:spPr>
          <a:xfrm>
            <a:off x="220662" y="63500"/>
            <a:ext cx="1760537"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Chapter 17</a:t>
            </a:r>
          </a:p>
        </p:txBody>
      </p:sp>
      <p:sp>
        <p:nvSpPr>
          <p:cNvPr id="271" name="Shape 271"/>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pic>
        <p:nvPicPr>
          <p:cNvPr id="272" name="Shape 272"/>
          <p:cNvPicPr preferRelativeResize="0"/>
          <p:nvPr/>
        </p:nvPicPr>
        <p:blipFill rotWithShape="1">
          <a:blip r:embed="rId4">
            <a:alphaModFix/>
          </a:blip>
          <a:srcRect b="11688" l="0" r="0" t="19335"/>
          <a:stretch/>
        </p:blipFill>
        <p:spPr>
          <a:xfrm>
            <a:off x="914400" y="25400"/>
            <a:ext cx="7543800" cy="6861175"/>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pic>
        <p:nvPicPr>
          <p:cNvPr id="80" name="Shape 80"/>
          <p:cNvPicPr preferRelativeResize="0"/>
          <p:nvPr>
            <p:ph idx="1" type="body"/>
          </p:nvPr>
        </p:nvPicPr>
        <p:blipFill rotWithShape="1">
          <a:blip r:embed="rId3">
            <a:alphaModFix/>
          </a:blip>
          <a:srcRect b="0" l="0" r="0" t="0"/>
          <a:stretch/>
        </p:blipFill>
        <p:spPr>
          <a:xfrm>
            <a:off x="0" y="0"/>
            <a:ext cx="9159874" cy="6870700"/>
          </a:xfrm>
          <a:prstGeom prst="rect">
            <a:avLst/>
          </a:prstGeom>
          <a:noFill/>
          <a:ln>
            <a:noFill/>
          </a:ln>
        </p:spPr>
      </p:pic>
      <p:sp>
        <p:nvSpPr>
          <p:cNvPr id="81" name="Shape 81"/>
          <p:cNvSpPr txBox="1"/>
          <p:nvPr/>
        </p:nvSpPr>
        <p:spPr>
          <a:xfrm>
            <a:off x="196850" y="381000"/>
            <a:ext cx="2381249" cy="94615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800" u="none" cap="none" strike="noStrike">
                <a:solidFill>
                  <a:schemeClr val="lt1"/>
                </a:solidFill>
                <a:latin typeface="Arial"/>
                <a:ea typeface="Arial"/>
                <a:cs typeface="Arial"/>
                <a:sym typeface="Arial"/>
              </a:rPr>
              <a:t>The Seasons</a:t>
            </a:r>
          </a:p>
          <a:p>
            <a:pPr indent="0" lvl="0" marL="0" marR="0" rtl="0" algn="l">
              <a:lnSpc>
                <a:spcPct val="100000"/>
              </a:lnSpc>
              <a:spcBef>
                <a:spcPts val="0"/>
              </a:spcBef>
              <a:spcAft>
                <a:spcPts val="0"/>
              </a:spcAft>
              <a:buNone/>
            </a:pPr>
            <a:r>
              <a:t/>
            </a:r>
            <a:endParaRPr b="1" i="0" sz="2800" u="none" cap="none" strike="noStrike">
              <a:solidFill>
                <a:schemeClr val="lt1"/>
              </a:solidFill>
              <a:latin typeface="Arial"/>
              <a:ea typeface="Arial"/>
              <a:cs typeface="Arial"/>
              <a:sym typeface="Arial"/>
            </a:endParaRPr>
          </a:p>
        </p:txBody>
      </p:sp>
      <p:sp>
        <p:nvSpPr>
          <p:cNvPr id="82" name="Shape 82"/>
          <p:cNvSpPr txBox="1"/>
          <p:nvPr/>
        </p:nvSpPr>
        <p:spPr>
          <a:xfrm>
            <a:off x="220662" y="63500"/>
            <a:ext cx="1538286"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Section 1</a:t>
            </a:r>
          </a:p>
        </p:txBody>
      </p:sp>
      <p:sp>
        <p:nvSpPr>
          <p:cNvPr id="83" name="Shape 83"/>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sp>
        <p:nvSpPr>
          <p:cNvPr id="84" name="Shape 84"/>
          <p:cNvSpPr txBox="1"/>
          <p:nvPr/>
        </p:nvSpPr>
        <p:spPr>
          <a:xfrm>
            <a:off x="990600" y="1828800"/>
            <a:ext cx="7010400"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4000" u="none" cap="none" strike="noStrike">
              <a:solidFill>
                <a:schemeClr val="dk1"/>
              </a:solidFill>
              <a:latin typeface="Times New Roman"/>
              <a:ea typeface="Times New Roman"/>
              <a:cs typeface="Times New Roman"/>
              <a:sym typeface="Times New Roman"/>
            </a:endParaRPr>
          </a:p>
        </p:txBody>
      </p:sp>
      <p:pic>
        <p:nvPicPr>
          <p:cNvPr id="85" name="Shape 85"/>
          <p:cNvPicPr preferRelativeResize="0"/>
          <p:nvPr/>
        </p:nvPicPr>
        <p:blipFill rotWithShape="1">
          <a:blip r:embed="rId4">
            <a:alphaModFix/>
          </a:blip>
          <a:srcRect b="15659" l="13969" r="14752" t="14628"/>
          <a:stretch/>
        </p:blipFill>
        <p:spPr>
          <a:xfrm>
            <a:off x="0" y="31750"/>
            <a:ext cx="8686800" cy="644525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685800" y="609600"/>
            <a:ext cx="7772400" cy="1143000"/>
          </a:xfrm>
          <a:prstGeom prst="rect">
            <a:avLst/>
          </a:prstGeom>
          <a:noFill/>
          <a:ln>
            <a:noFill/>
          </a:ln>
        </p:spPr>
        <p:txBody>
          <a:bodyPr anchorCtr="0" anchor="ctr" bIns="44450" lIns="90475" rIns="90475" tIns="44450">
            <a:noAutofit/>
          </a:bodyPr>
          <a:lstStyle/>
          <a:p>
            <a:pPr indent="0" lvl="0" marL="0" marR="0" rtl="0" algn="ctr">
              <a:spcBef>
                <a:spcPts val="0"/>
              </a:spcBef>
              <a:spcAft>
                <a:spcPts val="0"/>
              </a:spcAft>
              <a:buSzPct val="25000"/>
              <a:buNone/>
            </a:pPr>
            <a:r>
              <a:t/>
            </a:r>
            <a:endParaRPr b="0" i="0" sz="4400" u="none" cap="none" strike="noStrike">
              <a:solidFill>
                <a:schemeClr val="dk2"/>
              </a:solidFill>
              <a:latin typeface="Times New Roman"/>
              <a:ea typeface="Times New Roman"/>
              <a:cs typeface="Times New Roman"/>
              <a:sym typeface="Times New Roman"/>
            </a:endParaRPr>
          </a:p>
        </p:txBody>
      </p:sp>
      <p:pic>
        <p:nvPicPr>
          <p:cNvPr id="91" name="Shape 91"/>
          <p:cNvPicPr preferRelativeResize="0"/>
          <p:nvPr>
            <p:ph idx="1" type="body"/>
          </p:nvPr>
        </p:nvPicPr>
        <p:blipFill rotWithShape="1">
          <a:blip r:embed="rId3">
            <a:alphaModFix/>
          </a:blip>
          <a:srcRect b="0" l="0" r="0" t="0"/>
          <a:stretch/>
        </p:blipFill>
        <p:spPr>
          <a:xfrm>
            <a:off x="0" y="-22225"/>
            <a:ext cx="9144000" cy="6861175"/>
          </a:xfrm>
          <a:prstGeom prst="rect">
            <a:avLst/>
          </a:prstGeom>
          <a:noFill/>
          <a:ln>
            <a:noFill/>
          </a:ln>
        </p:spPr>
      </p:pic>
      <p:pic>
        <p:nvPicPr>
          <p:cNvPr id="92" name="Shape 92"/>
          <p:cNvPicPr preferRelativeResize="0"/>
          <p:nvPr>
            <p:ph idx="2" type="body"/>
          </p:nvPr>
        </p:nvPicPr>
        <p:blipFill rotWithShape="1">
          <a:blip r:embed="rId4">
            <a:alphaModFix/>
          </a:blip>
          <a:srcRect b="0" l="0" r="0" t="0"/>
          <a:stretch/>
        </p:blipFill>
        <p:spPr>
          <a:xfrm>
            <a:off x="6858000" y="2133600"/>
            <a:ext cx="1079499" cy="1447800"/>
          </a:xfrm>
          <a:prstGeom prst="rect">
            <a:avLst/>
          </a:prstGeom>
          <a:noFill/>
          <a:ln>
            <a:noFill/>
          </a:ln>
        </p:spPr>
      </p:pic>
      <p:sp>
        <p:nvSpPr>
          <p:cNvPr id="93" name="Shape 93"/>
          <p:cNvSpPr txBox="1"/>
          <p:nvPr/>
        </p:nvSpPr>
        <p:spPr>
          <a:xfrm>
            <a:off x="0" y="457200"/>
            <a:ext cx="7705724" cy="5159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1" i="0" lang="en-US" sz="2800" u="none" cap="none" strike="noStrike">
                <a:solidFill>
                  <a:srgbClr val="FFCC00"/>
                </a:solidFill>
                <a:latin typeface="Arial"/>
                <a:ea typeface="Arial"/>
                <a:cs typeface="Arial"/>
                <a:sym typeface="Arial"/>
              </a:rPr>
              <a:t>Prevailing Winds</a:t>
            </a:r>
          </a:p>
        </p:txBody>
      </p:sp>
      <p:sp>
        <p:nvSpPr>
          <p:cNvPr id="94" name="Shape 94"/>
          <p:cNvSpPr txBox="1"/>
          <p:nvPr/>
        </p:nvSpPr>
        <p:spPr>
          <a:xfrm>
            <a:off x="0" y="990600"/>
            <a:ext cx="9144000" cy="15494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100000"/>
              <a:buFont typeface="Arial"/>
              <a:buChar char="•"/>
            </a:pPr>
            <a:r>
              <a:rPr b="1" i="0" lang="en-US" sz="2400" u="none" cap="none" strike="noStrike">
                <a:solidFill>
                  <a:schemeClr val="dk1"/>
                </a:solidFill>
                <a:latin typeface="Arial"/>
                <a:ea typeface="Arial"/>
                <a:cs typeface="Arial"/>
                <a:sym typeface="Arial"/>
              </a:rPr>
              <a:t> </a:t>
            </a:r>
            <a:r>
              <a:rPr b="1" i="0" lang="en-US" sz="2400" u="none" cap="none" strike="noStrike">
                <a:solidFill>
                  <a:schemeClr val="lt1"/>
                </a:solidFill>
                <a:latin typeface="Arial"/>
                <a:ea typeface="Arial"/>
                <a:cs typeface="Arial"/>
                <a:sym typeface="Arial"/>
              </a:rPr>
              <a:t>What Are Prevailing Winds? </a:t>
            </a:r>
            <a:r>
              <a:rPr b="0" i="0" lang="en-US" sz="2400" u="none" cap="none" strike="noStrike">
                <a:solidFill>
                  <a:schemeClr val="lt1"/>
                </a:solidFill>
                <a:latin typeface="Arial"/>
                <a:ea typeface="Arial"/>
                <a:cs typeface="Arial"/>
                <a:sym typeface="Arial"/>
              </a:rPr>
              <a:t>Winds that blow mainly from one direction are prevailing winds. The circulation of warm and cold air, as shown on the next slide, are the causes behind prevailing winds.</a:t>
            </a:r>
          </a:p>
        </p:txBody>
      </p:sp>
      <p:sp>
        <p:nvSpPr>
          <p:cNvPr id="95" name="Shape 95"/>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sp>
        <p:nvSpPr>
          <p:cNvPr id="96" name="Shape 96"/>
          <p:cNvSpPr txBox="1"/>
          <p:nvPr/>
        </p:nvSpPr>
        <p:spPr>
          <a:xfrm>
            <a:off x="0" y="2743200"/>
            <a:ext cx="7705724"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1" i="0" lang="en-US" sz="3600" u="none" cap="none" strike="noStrike">
                <a:solidFill>
                  <a:srgbClr val="FFCC00"/>
                </a:solidFill>
                <a:latin typeface="Arial"/>
                <a:ea typeface="Arial"/>
                <a:cs typeface="Arial"/>
                <a:sym typeface="Arial"/>
              </a:rPr>
              <a:t>Mountains</a:t>
            </a:r>
          </a:p>
        </p:txBody>
      </p:sp>
      <p:sp>
        <p:nvSpPr>
          <p:cNvPr id="97" name="Shape 97"/>
          <p:cNvSpPr txBox="1"/>
          <p:nvPr/>
        </p:nvSpPr>
        <p:spPr>
          <a:xfrm>
            <a:off x="0" y="3352800"/>
            <a:ext cx="9144000" cy="94138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100000"/>
              <a:buFont typeface="Arial"/>
              <a:buChar char="•"/>
            </a:pPr>
            <a:r>
              <a:rPr b="1" i="0" lang="en-US" sz="3200" u="none" cap="none" strike="noStrike">
                <a:solidFill>
                  <a:schemeClr val="dk1"/>
                </a:solidFill>
                <a:latin typeface="Arial"/>
                <a:ea typeface="Arial"/>
                <a:cs typeface="Arial"/>
                <a:sym typeface="Arial"/>
              </a:rPr>
              <a:t> </a:t>
            </a:r>
            <a:r>
              <a:rPr b="1" i="0" lang="en-US" sz="2400" u="none" cap="none" strike="noStrike">
                <a:solidFill>
                  <a:schemeClr val="lt1"/>
                </a:solidFill>
                <a:latin typeface="Arial"/>
                <a:ea typeface="Arial"/>
                <a:cs typeface="Arial"/>
                <a:sym typeface="Arial"/>
              </a:rPr>
              <a:t>How Do Mountains Affect Climate? </a:t>
            </a:r>
            <a:r>
              <a:rPr b="0" i="0" lang="en-US" sz="2400" u="none" cap="none" strike="noStrike">
                <a:solidFill>
                  <a:schemeClr val="lt1"/>
                </a:solidFill>
                <a:latin typeface="Arial"/>
                <a:ea typeface="Arial"/>
                <a:cs typeface="Arial"/>
                <a:sym typeface="Arial"/>
              </a:rPr>
              <a:t>Mountains can influence an area’s climate by affecting both temperature and precipitation.</a:t>
            </a:r>
          </a:p>
        </p:txBody>
      </p:sp>
      <p:pic>
        <p:nvPicPr>
          <p:cNvPr id="98" name="Shape 98"/>
          <p:cNvPicPr preferRelativeResize="0"/>
          <p:nvPr>
            <p:ph idx="3" type="body"/>
          </p:nvPr>
        </p:nvPicPr>
        <p:blipFill rotWithShape="1">
          <a:blip r:embed="rId5">
            <a:alphaModFix/>
          </a:blip>
          <a:srcRect b="0" l="0" r="0" t="0"/>
          <a:stretch/>
        </p:blipFill>
        <p:spPr>
          <a:xfrm>
            <a:off x="3505200" y="4267200"/>
            <a:ext cx="2130424" cy="2181224"/>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pic>
        <p:nvPicPr>
          <p:cNvPr id="103" name="Shape 103"/>
          <p:cNvPicPr preferRelativeResize="0"/>
          <p:nvPr>
            <p:ph idx="1" type="body"/>
          </p:nvPr>
        </p:nvPicPr>
        <p:blipFill rotWithShape="1">
          <a:blip r:embed="rId3">
            <a:alphaModFix/>
          </a:blip>
          <a:srcRect b="0" l="0" r="0" t="0"/>
          <a:stretch/>
        </p:blipFill>
        <p:spPr>
          <a:xfrm>
            <a:off x="0" y="0"/>
            <a:ext cx="9159874" cy="6870700"/>
          </a:xfrm>
          <a:prstGeom prst="rect">
            <a:avLst/>
          </a:prstGeom>
          <a:noFill/>
          <a:ln>
            <a:noFill/>
          </a:ln>
        </p:spPr>
      </p:pic>
      <p:sp>
        <p:nvSpPr>
          <p:cNvPr id="104" name="Shape 104"/>
          <p:cNvSpPr txBox="1"/>
          <p:nvPr/>
        </p:nvSpPr>
        <p:spPr>
          <a:xfrm>
            <a:off x="196850" y="381000"/>
            <a:ext cx="6508749" cy="94615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800" u="none" cap="none" strike="noStrike">
                <a:solidFill>
                  <a:schemeClr val="lt1"/>
                </a:solidFill>
                <a:latin typeface="Arial"/>
                <a:ea typeface="Arial"/>
                <a:cs typeface="Arial"/>
                <a:sym typeface="Arial"/>
              </a:rPr>
              <a:t>The Circulation of Warm and Cold Air</a:t>
            </a:r>
          </a:p>
          <a:p>
            <a:pPr indent="0" lvl="0" marL="0" marR="0" rtl="0" algn="l">
              <a:lnSpc>
                <a:spcPct val="100000"/>
              </a:lnSpc>
              <a:spcBef>
                <a:spcPts val="0"/>
              </a:spcBef>
              <a:spcAft>
                <a:spcPts val="0"/>
              </a:spcAft>
              <a:buNone/>
            </a:pPr>
            <a:r>
              <a:t/>
            </a:r>
            <a:endParaRPr b="1" i="0" sz="2800" u="none" cap="none" strike="noStrike">
              <a:solidFill>
                <a:schemeClr val="lt1"/>
              </a:solidFill>
              <a:latin typeface="Arial"/>
              <a:ea typeface="Arial"/>
              <a:cs typeface="Arial"/>
              <a:sym typeface="Arial"/>
            </a:endParaRPr>
          </a:p>
        </p:txBody>
      </p:sp>
      <p:sp>
        <p:nvSpPr>
          <p:cNvPr id="105" name="Shape 105"/>
          <p:cNvSpPr txBox="1"/>
          <p:nvPr/>
        </p:nvSpPr>
        <p:spPr>
          <a:xfrm>
            <a:off x="220662" y="63500"/>
            <a:ext cx="1538286"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Section 1</a:t>
            </a:r>
          </a:p>
        </p:txBody>
      </p:sp>
      <p:sp>
        <p:nvSpPr>
          <p:cNvPr id="106" name="Shape 106"/>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sp>
        <p:nvSpPr>
          <p:cNvPr id="107" name="Shape 107"/>
          <p:cNvSpPr txBox="1"/>
          <p:nvPr/>
        </p:nvSpPr>
        <p:spPr>
          <a:xfrm>
            <a:off x="990600" y="1828800"/>
            <a:ext cx="7010400"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4000" u="none" cap="none" strike="noStrike">
              <a:solidFill>
                <a:schemeClr val="dk1"/>
              </a:solidFill>
              <a:latin typeface="Times New Roman"/>
              <a:ea typeface="Times New Roman"/>
              <a:cs typeface="Times New Roman"/>
              <a:sym typeface="Times New Roman"/>
            </a:endParaRPr>
          </a:p>
        </p:txBody>
      </p:sp>
      <p:pic>
        <p:nvPicPr>
          <p:cNvPr id="108" name="Shape 108"/>
          <p:cNvPicPr preferRelativeResize="0"/>
          <p:nvPr/>
        </p:nvPicPr>
        <p:blipFill rotWithShape="1">
          <a:blip r:embed="rId4">
            <a:alphaModFix/>
          </a:blip>
          <a:srcRect b="27761" l="957" r="4006" t="24751"/>
          <a:stretch/>
        </p:blipFill>
        <p:spPr>
          <a:xfrm>
            <a:off x="0" y="1925636"/>
            <a:ext cx="9144000" cy="3465512"/>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685800" y="609600"/>
            <a:ext cx="7772400" cy="1143000"/>
          </a:xfrm>
          <a:prstGeom prst="rect">
            <a:avLst/>
          </a:prstGeom>
          <a:noFill/>
          <a:ln>
            <a:noFill/>
          </a:ln>
        </p:spPr>
        <p:txBody>
          <a:bodyPr anchorCtr="0" anchor="ctr" bIns="44450" lIns="90475" rIns="90475" tIns="44450">
            <a:noAutofit/>
          </a:bodyPr>
          <a:lstStyle/>
          <a:p>
            <a:pPr indent="0" lvl="0" marL="0" marR="0" rtl="0" algn="ctr">
              <a:spcBef>
                <a:spcPts val="0"/>
              </a:spcBef>
              <a:spcAft>
                <a:spcPts val="0"/>
              </a:spcAft>
              <a:buSzPct val="25000"/>
              <a:buNone/>
            </a:pPr>
            <a:r>
              <a:t/>
            </a:r>
            <a:endParaRPr b="0" i="0" sz="4400" u="none" cap="none" strike="noStrike">
              <a:solidFill>
                <a:schemeClr val="dk2"/>
              </a:solidFill>
              <a:latin typeface="Times New Roman"/>
              <a:ea typeface="Times New Roman"/>
              <a:cs typeface="Times New Roman"/>
              <a:sym typeface="Times New Roman"/>
            </a:endParaRPr>
          </a:p>
        </p:txBody>
      </p:sp>
      <p:pic>
        <p:nvPicPr>
          <p:cNvPr id="114" name="Shape 114"/>
          <p:cNvPicPr preferRelativeResize="0"/>
          <p:nvPr>
            <p:ph idx="1" type="body"/>
          </p:nvPr>
        </p:nvPicPr>
        <p:blipFill rotWithShape="1">
          <a:blip r:embed="rId3">
            <a:alphaModFix/>
          </a:blip>
          <a:srcRect b="0" l="0" r="0" t="0"/>
          <a:stretch/>
        </p:blipFill>
        <p:spPr>
          <a:xfrm>
            <a:off x="0" y="-22225"/>
            <a:ext cx="9144000" cy="6861175"/>
          </a:xfrm>
          <a:prstGeom prst="rect">
            <a:avLst/>
          </a:prstGeom>
          <a:noFill/>
          <a:ln>
            <a:noFill/>
          </a:ln>
        </p:spPr>
      </p:pic>
      <p:sp>
        <p:nvSpPr>
          <p:cNvPr id="115" name="Shape 115"/>
          <p:cNvSpPr txBox="1"/>
          <p:nvPr/>
        </p:nvSpPr>
        <p:spPr>
          <a:xfrm>
            <a:off x="220662" y="63500"/>
            <a:ext cx="1538286"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Section 1</a:t>
            </a:r>
          </a:p>
        </p:txBody>
      </p:sp>
      <p:sp>
        <p:nvSpPr>
          <p:cNvPr id="116" name="Shape 116"/>
          <p:cNvSpPr txBox="1"/>
          <p:nvPr/>
        </p:nvSpPr>
        <p:spPr>
          <a:xfrm>
            <a:off x="1981200" y="0"/>
            <a:ext cx="7705724" cy="5159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1" i="0" lang="en-US" sz="2800" u="none" cap="none" strike="noStrike">
                <a:solidFill>
                  <a:srgbClr val="FFCC00"/>
                </a:solidFill>
                <a:latin typeface="Arial"/>
                <a:ea typeface="Arial"/>
                <a:cs typeface="Arial"/>
                <a:sym typeface="Arial"/>
              </a:rPr>
              <a:t>Large Bodies of Water</a:t>
            </a:r>
          </a:p>
        </p:txBody>
      </p:sp>
      <p:sp>
        <p:nvSpPr>
          <p:cNvPr id="117" name="Shape 117"/>
          <p:cNvSpPr txBox="1"/>
          <p:nvPr/>
        </p:nvSpPr>
        <p:spPr>
          <a:xfrm>
            <a:off x="0" y="609600"/>
            <a:ext cx="9144000" cy="1733549"/>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100000"/>
              <a:buFont typeface="Arial"/>
              <a:buChar char="•"/>
            </a:pPr>
            <a:r>
              <a:rPr b="1" i="0" lang="en-US" sz="3600" u="none" cap="none" strike="noStrike">
                <a:solidFill>
                  <a:schemeClr val="dk1"/>
                </a:solidFill>
                <a:latin typeface="Arial"/>
                <a:ea typeface="Arial"/>
                <a:cs typeface="Arial"/>
                <a:sym typeface="Arial"/>
              </a:rPr>
              <a:t> </a:t>
            </a:r>
            <a:r>
              <a:rPr b="1" i="0" lang="en-US" sz="2400" u="none" cap="none" strike="noStrike">
                <a:solidFill>
                  <a:schemeClr val="lt1"/>
                </a:solidFill>
                <a:latin typeface="Arial"/>
                <a:ea typeface="Arial"/>
                <a:cs typeface="Arial"/>
                <a:sym typeface="Arial"/>
              </a:rPr>
              <a:t>Regulating Effect of Water </a:t>
            </a:r>
            <a:r>
              <a:rPr b="0" i="0" lang="en-US" sz="2400" u="none" cap="none" strike="noStrike">
                <a:solidFill>
                  <a:schemeClr val="lt1"/>
                </a:solidFill>
                <a:latin typeface="Arial"/>
                <a:ea typeface="Arial"/>
                <a:cs typeface="Arial"/>
                <a:sym typeface="Arial"/>
              </a:rPr>
              <a:t>Large bodies of water can influence an area’s climate. Water absorbs and releases heat slower than land does. Because of this quality, water helps to moderate the temperatures of the land around it.</a:t>
            </a:r>
          </a:p>
        </p:txBody>
      </p:sp>
      <p:sp>
        <p:nvSpPr>
          <p:cNvPr id="118" name="Shape 118"/>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sp>
        <p:nvSpPr>
          <p:cNvPr id="119" name="Shape 119"/>
          <p:cNvSpPr txBox="1"/>
          <p:nvPr/>
        </p:nvSpPr>
        <p:spPr>
          <a:xfrm>
            <a:off x="0" y="2362200"/>
            <a:ext cx="7705724"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1" i="0" lang="en-US" sz="3600" u="none" cap="none" strike="noStrike">
                <a:solidFill>
                  <a:srgbClr val="FFCC00"/>
                </a:solidFill>
                <a:latin typeface="Arial"/>
                <a:ea typeface="Arial"/>
                <a:cs typeface="Arial"/>
                <a:sym typeface="Arial"/>
              </a:rPr>
              <a:t>Ocean Currents</a:t>
            </a:r>
          </a:p>
        </p:txBody>
      </p:sp>
      <p:sp>
        <p:nvSpPr>
          <p:cNvPr id="120" name="Shape 120"/>
          <p:cNvSpPr txBox="1"/>
          <p:nvPr/>
        </p:nvSpPr>
        <p:spPr>
          <a:xfrm>
            <a:off x="0" y="3048000"/>
            <a:ext cx="9144000" cy="15494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100000"/>
              <a:buFont typeface="Arial"/>
              <a:buChar char="•"/>
            </a:pPr>
            <a:r>
              <a:rPr b="1" i="0" lang="en-US" sz="2400" u="none" cap="none" strike="noStrike">
                <a:solidFill>
                  <a:schemeClr val="dk1"/>
                </a:solidFill>
                <a:latin typeface="Arial"/>
                <a:ea typeface="Arial"/>
                <a:cs typeface="Arial"/>
                <a:sym typeface="Arial"/>
              </a:rPr>
              <a:t> </a:t>
            </a:r>
            <a:r>
              <a:rPr b="1" i="0" lang="en-US" sz="2400" u="none" cap="none" strike="noStrike">
                <a:solidFill>
                  <a:schemeClr val="lt1"/>
                </a:solidFill>
                <a:latin typeface="Arial"/>
                <a:ea typeface="Arial"/>
                <a:cs typeface="Arial"/>
                <a:sym typeface="Arial"/>
              </a:rPr>
              <a:t>How Do Ocean Currents Affect Climate? </a:t>
            </a:r>
            <a:r>
              <a:rPr b="0" i="0" lang="en-US" sz="2400" u="none" cap="none" strike="noStrike">
                <a:solidFill>
                  <a:schemeClr val="lt1"/>
                </a:solidFill>
                <a:latin typeface="Arial"/>
                <a:ea typeface="Arial"/>
                <a:cs typeface="Arial"/>
                <a:sym typeface="Arial"/>
              </a:rPr>
              <a:t>As surface currents move, they carry warm or cool water to different locations. The surface temperature of the water affects the temperature of the air above it.</a:t>
            </a:r>
          </a:p>
        </p:txBody>
      </p:sp>
      <p:pic>
        <p:nvPicPr>
          <p:cNvPr id="121" name="Shape 121"/>
          <p:cNvPicPr preferRelativeResize="0"/>
          <p:nvPr>
            <p:ph idx="2" type="body"/>
          </p:nvPr>
        </p:nvPicPr>
        <p:blipFill rotWithShape="1">
          <a:blip r:embed="rId4">
            <a:alphaModFix/>
          </a:blip>
          <a:srcRect b="0" l="0" r="0" t="0"/>
          <a:stretch/>
        </p:blipFill>
        <p:spPr>
          <a:xfrm>
            <a:off x="3657600" y="4343400"/>
            <a:ext cx="4572000" cy="2435224"/>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685800" y="609600"/>
            <a:ext cx="7772400" cy="1143000"/>
          </a:xfrm>
          <a:prstGeom prst="rect">
            <a:avLst/>
          </a:prstGeom>
          <a:noFill/>
          <a:ln>
            <a:noFill/>
          </a:ln>
        </p:spPr>
        <p:txBody>
          <a:bodyPr anchorCtr="0" anchor="ctr" bIns="44450" lIns="90475" rIns="90475" tIns="44450">
            <a:noAutofit/>
          </a:bodyPr>
          <a:lstStyle/>
          <a:p>
            <a:pPr indent="0" lvl="0" marL="0" marR="0" rtl="0" algn="ctr">
              <a:spcBef>
                <a:spcPts val="0"/>
              </a:spcBef>
              <a:spcAft>
                <a:spcPts val="0"/>
              </a:spcAft>
              <a:buSzPct val="25000"/>
              <a:buNone/>
            </a:pPr>
            <a:r>
              <a:t/>
            </a:r>
            <a:endParaRPr b="0" i="0" sz="4400" u="none" cap="none" strike="noStrike">
              <a:solidFill>
                <a:schemeClr val="dk2"/>
              </a:solidFill>
              <a:latin typeface="Times New Roman"/>
              <a:ea typeface="Times New Roman"/>
              <a:cs typeface="Times New Roman"/>
              <a:sym typeface="Times New Roman"/>
            </a:endParaRPr>
          </a:p>
        </p:txBody>
      </p:sp>
      <p:pic>
        <p:nvPicPr>
          <p:cNvPr id="127" name="Shape 127"/>
          <p:cNvPicPr preferRelativeResize="0"/>
          <p:nvPr>
            <p:ph idx="1" type="body"/>
          </p:nvPr>
        </p:nvPicPr>
        <p:blipFill rotWithShape="1">
          <a:blip r:embed="rId3">
            <a:alphaModFix/>
          </a:blip>
          <a:srcRect b="0" l="0" r="0" t="0"/>
          <a:stretch/>
        </p:blipFill>
        <p:spPr>
          <a:xfrm>
            <a:off x="0" y="-20636"/>
            <a:ext cx="9144000" cy="6859587"/>
          </a:xfrm>
          <a:prstGeom prst="rect">
            <a:avLst/>
          </a:prstGeom>
          <a:noFill/>
          <a:ln>
            <a:noFill/>
          </a:ln>
        </p:spPr>
      </p:pic>
      <p:sp>
        <p:nvSpPr>
          <p:cNvPr id="128" name="Shape 128"/>
          <p:cNvSpPr txBox="1"/>
          <p:nvPr/>
        </p:nvSpPr>
        <p:spPr>
          <a:xfrm>
            <a:off x="2057400" y="0"/>
            <a:ext cx="3051175" cy="94615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800" u="none" cap="none" strike="noStrike">
                <a:solidFill>
                  <a:schemeClr val="lt1"/>
                </a:solidFill>
                <a:latin typeface="Arial"/>
                <a:ea typeface="Arial"/>
                <a:cs typeface="Arial"/>
                <a:sym typeface="Arial"/>
              </a:rPr>
              <a:t>What Is Climate?</a:t>
            </a:r>
          </a:p>
          <a:p>
            <a:pPr indent="0" lvl="0" marL="0" marR="0" rtl="0" algn="l">
              <a:lnSpc>
                <a:spcPct val="100000"/>
              </a:lnSpc>
              <a:spcBef>
                <a:spcPts val="0"/>
              </a:spcBef>
              <a:spcAft>
                <a:spcPts val="0"/>
              </a:spcAft>
              <a:buNone/>
            </a:pPr>
            <a:r>
              <a:t/>
            </a:r>
            <a:endParaRPr b="1" i="0" sz="2800" u="none" cap="none" strike="noStrike">
              <a:solidFill>
                <a:schemeClr val="lt1"/>
              </a:solidFill>
              <a:latin typeface="Arial"/>
              <a:ea typeface="Arial"/>
              <a:cs typeface="Arial"/>
              <a:sym typeface="Arial"/>
            </a:endParaRPr>
          </a:p>
        </p:txBody>
      </p:sp>
      <p:sp>
        <p:nvSpPr>
          <p:cNvPr id="129" name="Shape 129"/>
          <p:cNvSpPr txBox="1"/>
          <p:nvPr/>
        </p:nvSpPr>
        <p:spPr>
          <a:xfrm>
            <a:off x="220662" y="63500"/>
            <a:ext cx="1538286"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Section 1</a:t>
            </a:r>
          </a:p>
        </p:txBody>
      </p:sp>
      <p:sp>
        <p:nvSpPr>
          <p:cNvPr id="130" name="Shape 130"/>
          <p:cNvSpPr txBox="1"/>
          <p:nvPr/>
        </p:nvSpPr>
        <p:spPr>
          <a:xfrm>
            <a:off x="0" y="762000"/>
            <a:ext cx="7705724" cy="576262"/>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1" i="0" lang="en-US" sz="3200" u="none" cap="none" strike="noStrike">
                <a:solidFill>
                  <a:srgbClr val="FFCC00"/>
                </a:solidFill>
                <a:latin typeface="Arial"/>
                <a:ea typeface="Arial"/>
                <a:cs typeface="Arial"/>
                <a:sym typeface="Arial"/>
              </a:rPr>
              <a:t>Climates of the World</a:t>
            </a:r>
          </a:p>
        </p:txBody>
      </p:sp>
      <p:sp>
        <p:nvSpPr>
          <p:cNvPr id="131" name="Shape 131"/>
          <p:cNvSpPr txBox="1"/>
          <p:nvPr/>
        </p:nvSpPr>
        <p:spPr>
          <a:xfrm>
            <a:off x="0" y="1295400"/>
            <a:ext cx="9144000" cy="20986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100000"/>
              <a:buFont typeface="Arial"/>
              <a:buChar char="•"/>
            </a:pPr>
            <a:r>
              <a:rPr b="1" i="0" lang="en-US" sz="3600" u="none" cap="none" strike="noStrike">
                <a:solidFill>
                  <a:schemeClr val="lt1"/>
                </a:solidFill>
                <a:latin typeface="Arial"/>
                <a:ea typeface="Arial"/>
                <a:cs typeface="Arial"/>
                <a:sym typeface="Arial"/>
              </a:rPr>
              <a:t> </a:t>
            </a:r>
            <a:r>
              <a:rPr b="1" i="0" lang="en-US" sz="2400" u="none" cap="none" strike="noStrike">
                <a:solidFill>
                  <a:schemeClr val="lt1"/>
                </a:solidFill>
                <a:latin typeface="Arial"/>
                <a:ea typeface="Arial"/>
                <a:cs typeface="Arial"/>
                <a:sym typeface="Arial"/>
              </a:rPr>
              <a:t>Adapting to a Climate </a:t>
            </a:r>
            <a:r>
              <a:rPr b="0" i="0" lang="en-US" sz="2400" u="none" cap="none" strike="noStrike">
                <a:solidFill>
                  <a:schemeClr val="lt1"/>
                </a:solidFill>
                <a:latin typeface="Arial"/>
                <a:ea typeface="Arial"/>
                <a:cs typeface="Arial"/>
                <a:sym typeface="Arial"/>
              </a:rPr>
              <a:t>Plants and animals that have adapted to one climate may not be able to live in another climate.</a:t>
            </a:r>
          </a:p>
          <a:p>
            <a:pPr indent="0" lvl="0" marL="0" marR="0" rtl="0" algn="l">
              <a:lnSpc>
                <a:spcPct val="100000"/>
              </a:lnSpc>
              <a:spcBef>
                <a:spcPts val="0"/>
              </a:spcBef>
              <a:spcAft>
                <a:spcPts val="0"/>
              </a:spcAft>
              <a:buClr>
                <a:schemeClr val="dk1"/>
              </a:buClr>
              <a:buFont typeface="Times New Roman"/>
              <a:buNone/>
            </a:pPr>
            <a:r>
              <a:t/>
            </a:r>
            <a:endParaRPr b="0" i="0" sz="24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FFCC00"/>
              </a:buClr>
              <a:buSzPct val="100000"/>
              <a:buFont typeface="Arial"/>
              <a:buChar char="•"/>
            </a:pPr>
            <a:r>
              <a:rPr b="1" i="0" lang="en-US" sz="2400" u="none" cap="none" strike="noStrike">
                <a:solidFill>
                  <a:schemeClr val="lt1"/>
                </a:solidFill>
                <a:latin typeface="Arial"/>
                <a:ea typeface="Arial"/>
                <a:cs typeface="Arial"/>
                <a:sym typeface="Arial"/>
              </a:rPr>
              <a:t> Climate Zones </a:t>
            </a:r>
            <a:r>
              <a:rPr b="0" i="0" lang="en-US" sz="2400" u="none" cap="none" strike="noStrike">
                <a:solidFill>
                  <a:schemeClr val="lt1"/>
                </a:solidFill>
                <a:latin typeface="Arial"/>
                <a:ea typeface="Arial"/>
                <a:cs typeface="Arial"/>
                <a:sym typeface="Arial"/>
              </a:rPr>
              <a:t>The Earth’s three major climate zones— tropical, temperate, and polar—are shown on the next slide.</a:t>
            </a:r>
          </a:p>
        </p:txBody>
      </p:sp>
      <p:sp>
        <p:nvSpPr>
          <p:cNvPr id="132" name="Shape 132"/>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sp>
        <p:nvSpPr>
          <p:cNvPr id="133" name="Shape 133"/>
          <p:cNvSpPr txBox="1"/>
          <p:nvPr/>
        </p:nvSpPr>
        <p:spPr>
          <a:xfrm>
            <a:off x="6858000" y="5943600"/>
            <a:ext cx="1981199"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0" i="1" lang="en-US" sz="2000" u="none" cap="none" strike="noStrike">
                <a:solidFill>
                  <a:srgbClr val="FFCC00"/>
                </a:solidFill>
                <a:latin typeface="Arial"/>
                <a:ea typeface="Arial"/>
                <a:cs typeface="Arial"/>
                <a:sym typeface="Arial"/>
              </a:rPr>
              <a:t>End of Slide</a:t>
            </a:r>
          </a:p>
        </p:txBody>
      </p:sp>
      <p:pic>
        <p:nvPicPr>
          <p:cNvPr id="134" name="Shape 134"/>
          <p:cNvPicPr preferRelativeResize="0"/>
          <p:nvPr>
            <p:ph idx="2" type="body"/>
          </p:nvPr>
        </p:nvPicPr>
        <p:blipFill rotWithShape="1">
          <a:blip r:embed="rId4">
            <a:alphaModFix/>
          </a:blip>
          <a:srcRect b="0" l="0" r="0" t="0"/>
          <a:stretch/>
        </p:blipFill>
        <p:spPr>
          <a:xfrm>
            <a:off x="685800" y="3810000"/>
            <a:ext cx="3886200" cy="279082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pic>
        <p:nvPicPr>
          <p:cNvPr id="139" name="Shape 139"/>
          <p:cNvPicPr preferRelativeResize="0"/>
          <p:nvPr>
            <p:ph idx="1" type="body"/>
          </p:nvPr>
        </p:nvPicPr>
        <p:blipFill rotWithShape="1">
          <a:blip r:embed="rId3">
            <a:alphaModFix/>
          </a:blip>
          <a:srcRect b="0" l="0" r="0" t="0"/>
          <a:stretch/>
        </p:blipFill>
        <p:spPr>
          <a:xfrm>
            <a:off x="0" y="0"/>
            <a:ext cx="9159874" cy="6870700"/>
          </a:xfrm>
          <a:prstGeom prst="rect">
            <a:avLst/>
          </a:prstGeom>
          <a:noFill/>
          <a:ln>
            <a:noFill/>
          </a:ln>
        </p:spPr>
      </p:pic>
      <p:sp>
        <p:nvSpPr>
          <p:cNvPr id="140" name="Shape 140"/>
          <p:cNvSpPr txBox="1"/>
          <p:nvPr/>
        </p:nvSpPr>
        <p:spPr>
          <a:xfrm>
            <a:off x="196850" y="381000"/>
            <a:ext cx="3724275" cy="137318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800" u="none" cap="none" strike="noStrike">
                <a:solidFill>
                  <a:schemeClr val="lt1"/>
                </a:solidFill>
                <a:latin typeface="Arial"/>
                <a:ea typeface="Arial"/>
                <a:cs typeface="Arial"/>
                <a:sym typeface="Arial"/>
              </a:rPr>
              <a:t>Earth’s Land Biomes</a:t>
            </a:r>
          </a:p>
          <a:p>
            <a:pPr indent="0" lvl="0" marL="0" marR="0" rtl="0" algn="l">
              <a:lnSpc>
                <a:spcPct val="100000"/>
              </a:lnSpc>
              <a:spcBef>
                <a:spcPts val="0"/>
              </a:spcBef>
              <a:spcAft>
                <a:spcPts val="0"/>
              </a:spcAft>
              <a:buClr>
                <a:schemeClr val="dk1"/>
              </a:buClr>
              <a:buFont typeface="Times New Roman"/>
              <a:buNone/>
            </a:pPr>
            <a:r>
              <a:t/>
            </a:r>
            <a:endParaRPr b="1" i="0" sz="28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None/>
            </a:pPr>
            <a:r>
              <a:t/>
            </a:r>
            <a:endParaRPr b="1" i="0" sz="2800" u="none" cap="none" strike="noStrike">
              <a:solidFill>
                <a:schemeClr val="lt1"/>
              </a:solidFill>
              <a:latin typeface="Arial"/>
              <a:ea typeface="Arial"/>
              <a:cs typeface="Arial"/>
              <a:sym typeface="Arial"/>
            </a:endParaRPr>
          </a:p>
        </p:txBody>
      </p:sp>
      <p:sp>
        <p:nvSpPr>
          <p:cNvPr id="141" name="Shape 141"/>
          <p:cNvSpPr txBox="1"/>
          <p:nvPr/>
        </p:nvSpPr>
        <p:spPr>
          <a:xfrm>
            <a:off x="220662" y="63500"/>
            <a:ext cx="1538286"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Section 1</a:t>
            </a:r>
          </a:p>
        </p:txBody>
      </p:sp>
      <p:sp>
        <p:nvSpPr>
          <p:cNvPr id="142" name="Shape 142"/>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sp>
        <p:nvSpPr>
          <p:cNvPr id="143" name="Shape 143"/>
          <p:cNvSpPr txBox="1"/>
          <p:nvPr/>
        </p:nvSpPr>
        <p:spPr>
          <a:xfrm>
            <a:off x="990600" y="1828800"/>
            <a:ext cx="7010400"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4000" u="none" cap="none" strike="noStrike">
              <a:solidFill>
                <a:schemeClr val="dk1"/>
              </a:solidFill>
              <a:latin typeface="Times New Roman"/>
              <a:ea typeface="Times New Roman"/>
              <a:cs typeface="Times New Roman"/>
              <a:sym typeface="Times New Roman"/>
            </a:endParaRPr>
          </a:p>
        </p:txBody>
      </p:sp>
      <p:pic>
        <p:nvPicPr>
          <p:cNvPr id="144" name="Shape 144"/>
          <p:cNvPicPr preferRelativeResize="0"/>
          <p:nvPr/>
        </p:nvPicPr>
        <p:blipFill rotWithShape="1">
          <a:blip r:embed="rId4">
            <a:alphaModFix/>
          </a:blip>
          <a:srcRect b="14648" l="7072" r="7855" t="18668"/>
          <a:stretch/>
        </p:blipFill>
        <p:spPr>
          <a:xfrm>
            <a:off x="0" y="965200"/>
            <a:ext cx="9144000" cy="5435599"/>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pic>
        <p:nvPicPr>
          <p:cNvPr id="149" name="Shape 149"/>
          <p:cNvPicPr preferRelativeResize="0"/>
          <p:nvPr>
            <p:ph idx="1" type="body"/>
          </p:nvPr>
        </p:nvPicPr>
        <p:blipFill rotWithShape="1">
          <a:blip r:embed="rId3">
            <a:alphaModFix/>
          </a:blip>
          <a:srcRect b="0" l="0" r="0" t="0"/>
          <a:stretch/>
        </p:blipFill>
        <p:spPr>
          <a:xfrm>
            <a:off x="0" y="0"/>
            <a:ext cx="9159874" cy="6870700"/>
          </a:xfrm>
          <a:prstGeom prst="rect">
            <a:avLst/>
          </a:prstGeom>
          <a:noFill/>
          <a:ln>
            <a:noFill/>
          </a:ln>
        </p:spPr>
      </p:pic>
      <p:sp>
        <p:nvSpPr>
          <p:cNvPr id="150" name="Shape 150"/>
          <p:cNvSpPr txBox="1"/>
          <p:nvPr/>
        </p:nvSpPr>
        <p:spPr>
          <a:xfrm>
            <a:off x="196850" y="381000"/>
            <a:ext cx="2201862" cy="51911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800" u="none" cap="none" strike="noStrike">
                <a:solidFill>
                  <a:schemeClr val="lt1"/>
                </a:solidFill>
                <a:latin typeface="Arial"/>
                <a:ea typeface="Arial"/>
                <a:cs typeface="Arial"/>
                <a:sym typeface="Arial"/>
              </a:rPr>
              <a:t>The Tropics</a:t>
            </a:r>
          </a:p>
        </p:txBody>
      </p:sp>
      <p:sp>
        <p:nvSpPr>
          <p:cNvPr id="151" name="Shape 151"/>
          <p:cNvSpPr txBox="1"/>
          <p:nvPr/>
        </p:nvSpPr>
        <p:spPr>
          <a:xfrm>
            <a:off x="220662" y="63500"/>
            <a:ext cx="1538286"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Section 2</a:t>
            </a:r>
          </a:p>
        </p:txBody>
      </p:sp>
      <p:sp>
        <p:nvSpPr>
          <p:cNvPr id="152" name="Shape 152"/>
          <p:cNvSpPr txBox="1"/>
          <p:nvPr/>
        </p:nvSpPr>
        <p:spPr>
          <a:xfrm>
            <a:off x="228600" y="1143000"/>
            <a:ext cx="7705724" cy="5159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1" i="0" lang="en-US" sz="2800" u="none" cap="none" strike="noStrike">
                <a:solidFill>
                  <a:srgbClr val="FFCC00"/>
                </a:solidFill>
                <a:latin typeface="Arial"/>
                <a:ea typeface="Arial"/>
                <a:cs typeface="Arial"/>
                <a:sym typeface="Arial"/>
              </a:rPr>
              <a:t>The Tropical Zone</a:t>
            </a:r>
          </a:p>
        </p:txBody>
      </p:sp>
      <p:sp>
        <p:nvSpPr>
          <p:cNvPr id="153" name="Shape 153"/>
          <p:cNvSpPr txBox="1"/>
          <p:nvPr/>
        </p:nvSpPr>
        <p:spPr>
          <a:xfrm>
            <a:off x="4572000" y="6583361"/>
            <a:ext cx="4395786"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200" u="none" cap="none" strike="noStrike">
                <a:solidFill>
                  <a:schemeClr val="lt1"/>
                </a:solidFill>
                <a:latin typeface="Arial"/>
                <a:ea typeface="Arial"/>
                <a:cs typeface="Arial"/>
                <a:sym typeface="Arial"/>
              </a:rPr>
              <a:t>Copyright © by Holt, Rinehart and Winston. All rights reserved.</a:t>
            </a:r>
          </a:p>
        </p:txBody>
      </p:sp>
      <p:sp>
        <p:nvSpPr>
          <p:cNvPr id="154" name="Shape 154"/>
          <p:cNvSpPr txBox="1"/>
          <p:nvPr/>
        </p:nvSpPr>
        <p:spPr>
          <a:xfrm>
            <a:off x="457200" y="1828800"/>
            <a:ext cx="8229600" cy="4105275"/>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100000"/>
              <a:buFont typeface="Arial"/>
              <a:buChar char="•"/>
            </a:pPr>
            <a:r>
              <a:rPr b="1" i="0" lang="en-US" sz="2400" u="none" cap="none" strike="noStrike">
                <a:solidFill>
                  <a:schemeClr val="dk1"/>
                </a:solidFill>
                <a:latin typeface="Arial"/>
                <a:ea typeface="Arial"/>
                <a:cs typeface="Arial"/>
                <a:sym typeface="Arial"/>
              </a:rPr>
              <a:t> </a:t>
            </a:r>
            <a:r>
              <a:rPr b="1" i="0" lang="en-US" sz="2400" u="none" cap="none" strike="noStrike">
                <a:solidFill>
                  <a:schemeClr val="lt1"/>
                </a:solidFill>
                <a:latin typeface="Arial"/>
                <a:ea typeface="Arial"/>
                <a:cs typeface="Arial"/>
                <a:sym typeface="Arial"/>
              </a:rPr>
              <a:t>Tropical Rain Forests</a:t>
            </a:r>
            <a:r>
              <a:rPr b="0" i="0" lang="en-US" sz="2400" u="none" cap="none" strike="noStrike">
                <a:solidFill>
                  <a:schemeClr val="lt1"/>
                </a:solidFill>
                <a:latin typeface="Arial"/>
                <a:ea typeface="Arial"/>
                <a:cs typeface="Arial"/>
                <a:sym typeface="Arial"/>
              </a:rPr>
              <a:t> Tropical rain forests are always warm and wet. Because they are located near the equator, they receive strong sunlight year-round.</a:t>
            </a:r>
          </a:p>
          <a:p>
            <a:pPr indent="0" lvl="0" marL="0" marR="0" rtl="0" algn="l">
              <a:lnSpc>
                <a:spcPct val="100000"/>
              </a:lnSpc>
              <a:spcBef>
                <a:spcPts val="0"/>
              </a:spcBef>
              <a:spcAft>
                <a:spcPts val="0"/>
              </a:spcAft>
              <a:buClr>
                <a:schemeClr val="dk1"/>
              </a:buClr>
              <a:buFont typeface="Times New Roman"/>
              <a:buNone/>
            </a:pPr>
            <a:r>
              <a:t/>
            </a:r>
            <a:endParaRPr b="0" i="0" sz="24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FFCC00"/>
              </a:buClr>
              <a:buSzPct val="100000"/>
              <a:buFont typeface="Arial"/>
              <a:buChar char="•"/>
            </a:pPr>
            <a:r>
              <a:rPr b="0" i="1" lang="en-US" sz="2400" u="none" cap="none" strike="noStrike">
                <a:solidFill>
                  <a:schemeClr val="lt1"/>
                </a:solidFill>
                <a:latin typeface="Arial"/>
                <a:ea typeface="Arial"/>
                <a:cs typeface="Arial"/>
                <a:sym typeface="Arial"/>
              </a:rPr>
              <a:t> </a:t>
            </a:r>
            <a:r>
              <a:rPr b="1" i="0" lang="en-US" sz="2400" u="none" cap="none" strike="noStrike">
                <a:solidFill>
                  <a:schemeClr val="lt1"/>
                </a:solidFill>
                <a:latin typeface="Arial"/>
                <a:ea typeface="Arial"/>
                <a:cs typeface="Arial"/>
                <a:sym typeface="Arial"/>
              </a:rPr>
              <a:t>Tropical Savannas </a:t>
            </a:r>
            <a:r>
              <a:rPr b="0" i="0" lang="en-US" sz="2400" u="none" cap="none" strike="noStrike">
                <a:solidFill>
                  <a:schemeClr val="lt1"/>
                </a:solidFill>
                <a:latin typeface="Arial"/>
                <a:ea typeface="Arial"/>
                <a:cs typeface="Arial"/>
                <a:sym typeface="Arial"/>
              </a:rPr>
              <a:t>Tropical savannas, or grasslands, are composed of tall grasses and a few scattered trees.</a:t>
            </a:r>
          </a:p>
          <a:p>
            <a:pPr indent="0" lvl="0" marL="0" marR="0" rtl="0" algn="l">
              <a:lnSpc>
                <a:spcPct val="100000"/>
              </a:lnSpc>
              <a:spcBef>
                <a:spcPts val="0"/>
              </a:spcBef>
              <a:spcAft>
                <a:spcPts val="0"/>
              </a:spcAft>
              <a:buClr>
                <a:srgbClr val="FFCC00"/>
              </a:buClr>
              <a:buFont typeface="Times New Roman"/>
              <a:buNone/>
            </a:pPr>
            <a:r>
              <a:t/>
            </a:r>
            <a:endParaRPr b="0" i="0" sz="24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FFCC00"/>
              </a:buClr>
              <a:buSzPct val="100000"/>
              <a:buFont typeface="Arial"/>
              <a:buChar char="•"/>
            </a:pPr>
            <a:r>
              <a:rPr b="0" i="0" lang="en-US" sz="2400" u="none" cap="none" strike="noStrike">
                <a:solidFill>
                  <a:schemeClr val="lt1"/>
                </a:solidFill>
                <a:latin typeface="Arial"/>
                <a:ea typeface="Arial"/>
                <a:cs typeface="Arial"/>
                <a:sym typeface="Arial"/>
              </a:rPr>
              <a:t> </a:t>
            </a:r>
            <a:r>
              <a:rPr b="1" i="0" lang="en-US" sz="2400" u="none" cap="none" strike="noStrike">
                <a:solidFill>
                  <a:schemeClr val="lt1"/>
                </a:solidFill>
                <a:latin typeface="Arial"/>
                <a:ea typeface="Arial"/>
                <a:cs typeface="Arial"/>
                <a:sym typeface="Arial"/>
              </a:rPr>
              <a:t>Tropical Deserts </a:t>
            </a:r>
            <a:r>
              <a:rPr b="0" i="0" lang="en-US" sz="2400" u="none" cap="none" strike="noStrike">
                <a:solidFill>
                  <a:schemeClr val="lt1"/>
                </a:solidFill>
                <a:latin typeface="Arial"/>
                <a:ea typeface="Arial"/>
                <a:cs typeface="Arial"/>
                <a:sym typeface="Arial"/>
              </a:rPr>
              <a:t>Many hot deserts, such as the Sahara, in Africa, are tropical deserts. Daily temperatures in tropical deserts often vary from very hot daytime temperatures to cool nighttime temperatures.</a:t>
            </a:r>
          </a:p>
        </p:txBody>
      </p:sp>
      <p:sp>
        <p:nvSpPr>
          <p:cNvPr id="155" name="Shape 155"/>
          <p:cNvSpPr txBox="1"/>
          <p:nvPr/>
        </p:nvSpPr>
        <p:spPr>
          <a:xfrm>
            <a:off x="6858000" y="5943600"/>
            <a:ext cx="1981199"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FCC00"/>
              </a:buClr>
              <a:buSzPct val="25000"/>
              <a:buFont typeface="Arial"/>
              <a:buNone/>
            </a:pPr>
            <a:r>
              <a:rPr b="0" i="1" lang="en-US" sz="2000" u="none" cap="none" strike="noStrike">
                <a:solidFill>
                  <a:srgbClr val="FFCC00"/>
                </a:solidFill>
                <a:latin typeface="Arial"/>
                <a:ea typeface="Arial"/>
                <a:cs typeface="Arial"/>
                <a:sym typeface="Arial"/>
              </a:rPr>
              <a:t>End of Slide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